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52" r:id="rId1"/>
  </p:sldMasterIdLst>
  <p:notesMasterIdLst>
    <p:notesMasterId r:id="rId21"/>
  </p:notesMasterIdLst>
  <p:sldIdLst>
    <p:sldId id="350" r:id="rId2"/>
    <p:sldId id="398" r:id="rId3"/>
    <p:sldId id="318" r:id="rId4"/>
    <p:sldId id="391" r:id="rId5"/>
    <p:sldId id="374" r:id="rId6"/>
    <p:sldId id="394" r:id="rId7"/>
    <p:sldId id="395" r:id="rId8"/>
    <p:sldId id="333" r:id="rId9"/>
    <p:sldId id="397" r:id="rId10"/>
    <p:sldId id="389" r:id="rId11"/>
    <p:sldId id="365" r:id="rId12"/>
    <p:sldId id="355" r:id="rId13"/>
    <p:sldId id="324" r:id="rId14"/>
    <p:sldId id="367" r:id="rId15"/>
    <p:sldId id="362" r:id="rId16"/>
    <p:sldId id="368" r:id="rId17"/>
    <p:sldId id="370" r:id="rId18"/>
    <p:sldId id="386" r:id="rId19"/>
    <p:sldId id="383" r:id="rId20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54905B3-841F-F742-C508-79E217C3C6F2}" name="Corinne Swainger" initials="CJS" userId="Corinne Swainger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9D39"/>
    <a:srgbClr val="8AB833"/>
    <a:srgbClr val="0000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97" autoAdjust="0"/>
    <p:restoredTop sz="82808" autoAdjust="0"/>
  </p:normalViewPr>
  <p:slideViewPr>
    <p:cSldViewPr snapToGrid="0">
      <p:cViewPr varScale="1">
        <p:scale>
          <a:sx n="48" d="100"/>
          <a:sy n="48" d="100"/>
        </p:scale>
        <p:origin x="1084" y="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129" d="100"/>
          <a:sy n="129" d="100"/>
        </p:scale>
        <p:origin x="181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427773F0A5DB97EC/Documents/Chart%20for%20Codg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Opportunities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p3d/>
          </c:spPr>
          <c:invertIfNegative val="0"/>
          <c:cat>
            <c:strRef>
              <c:f>Sheet1!$C$2:$D$2</c:f>
              <c:strCache>
                <c:ptCount val="2"/>
                <c:pt idx="0">
                  <c:v>2024</c:v>
                </c:pt>
                <c:pt idx="1">
                  <c:v>2025 (YTD)</c:v>
                </c:pt>
              </c:strCache>
            </c:strRef>
          </c:cat>
          <c:val>
            <c:numRef>
              <c:f>Sheet1!$C$3:$D$3</c:f>
              <c:numCache>
                <c:formatCode>General</c:formatCode>
                <c:ptCount val="2"/>
                <c:pt idx="0">
                  <c:v>63</c:v>
                </c:pt>
                <c:pt idx="1">
                  <c:v>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AD-46D4-A319-77B2DBC44AE4}"/>
            </c:ext>
          </c:extLst>
        </c:ser>
        <c:ser>
          <c:idx val="1"/>
          <c:order val="1"/>
          <c:tx>
            <c:strRef>
              <c:f>Sheet1!$B$4</c:f>
              <c:strCache>
                <c:ptCount val="1"/>
                <c:pt idx="0">
                  <c:v>Clients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cat>
            <c:strRef>
              <c:f>Sheet1!$C$2:$D$2</c:f>
              <c:strCache>
                <c:ptCount val="2"/>
                <c:pt idx="0">
                  <c:v>2024</c:v>
                </c:pt>
                <c:pt idx="1">
                  <c:v>2025 (YTD)</c:v>
                </c:pt>
              </c:strCache>
            </c:strRef>
          </c:cat>
          <c:val>
            <c:numRef>
              <c:f>Sheet1!$C$4:$D$4</c:f>
              <c:numCache>
                <c:formatCode>General</c:formatCode>
                <c:ptCount val="2"/>
                <c:pt idx="0">
                  <c:v>39</c:v>
                </c:pt>
                <c:pt idx="1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AD-46D4-A319-77B2DBC44A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50598895"/>
        <c:axId val="1450600335"/>
        <c:axId val="0"/>
      </c:bar3DChart>
      <c:catAx>
        <c:axId val="1450598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0600335"/>
        <c:crosses val="autoZero"/>
        <c:auto val="1"/>
        <c:lblAlgn val="ctr"/>
        <c:lblOffset val="100"/>
        <c:noMultiLvlLbl val="0"/>
      </c:catAx>
      <c:valAx>
        <c:axId val="14506003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05988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4" Type="http://schemas.openxmlformats.org/officeDocument/2006/relationships/image" Target="../media/image33.sv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4" Type="http://schemas.openxmlformats.org/officeDocument/2006/relationships/image" Target="../media/image33.sv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380143-2BAD-4152-9034-AF292DBAFFE0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DE4C6D-B5EC-440E-996D-460766EDBD4C}">
      <dgm:prSet phldrT="[Text]" phldr="0"/>
      <dgm:spPr>
        <a:solidFill>
          <a:schemeClr val="bg1"/>
        </a:solidFill>
        <a:ln w="57150">
          <a:solidFill>
            <a:srgbClr val="539D39"/>
          </a:solidFill>
        </a:ln>
      </dgm:spPr>
      <dgm:t>
        <a:bodyPr/>
        <a:lstStyle/>
        <a:p>
          <a:r>
            <a:rPr lang="en-GB" baseline="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Tougher market for generalists</a:t>
          </a:r>
          <a:endParaRPr lang="en-US" baseline="0" dirty="0">
            <a:solidFill>
              <a:schemeClr val="tx1"/>
            </a:solidFill>
          </a:endParaRPr>
        </a:p>
      </dgm:t>
    </dgm:pt>
    <dgm:pt modelId="{4B3FECA0-918A-4966-91BF-5390638D80FA}" type="parTrans" cxnId="{41A8F364-EE9A-49FB-AD64-40E46E8F2E93}">
      <dgm:prSet/>
      <dgm:spPr/>
      <dgm:t>
        <a:bodyPr/>
        <a:lstStyle/>
        <a:p>
          <a:endParaRPr lang="en-US"/>
        </a:p>
      </dgm:t>
    </dgm:pt>
    <dgm:pt modelId="{97865C26-2A76-4725-B8B7-98D5980378F6}" type="sibTrans" cxnId="{41A8F364-EE9A-49FB-AD64-40E46E8F2E93}">
      <dgm:prSet/>
      <dgm:spPr/>
      <dgm:t>
        <a:bodyPr/>
        <a:lstStyle/>
        <a:p>
          <a:endParaRPr lang="en-US"/>
        </a:p>
      </dgm:t>
    </dgm:pt>
    <dgm:pt modelId="{3200798F-21BB-4376-8CAD-1D0697762F73}">
      <dgm:prSet phldrT="[Text]" phldr="0" custT="1"/>
      <dgm:spPr>
        <a:solidFill>
          <a:prstClr val="white"/>
        </a:solidFill>
        <a:ln w="57150" cap="flat" cmpd="sng" algn="ctr">
          <a:solidFill>
            <a:srgbClr val="539D39"/>
          </a:solidFill>
          <a:prstDash val="solid"/>
        </a:ln>
        <a:effectLst/>
      </dgm:spPr>
      <dgm:t>
        <a:bodyPr spcFirstLastPara="0" vert="horz" wrap="square" lIns="43180" tIns="43180" rIns="43180" bIns="43180" numCol="1" spcCol="1270" anchor="ctr" anchorCtr="0"/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baseline="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More freelance competition</a:t>
          </a:r>
          <a:endParaRPr lang="en-US" sz="1700" kern="1200" baseline="0" dirty="0">
            <a:solidFill>
              <a:prstClr val="black"/>
            </a:solidFill>
            <a:latin typeface="Calibri" panose="020F0502020204030204"/>
            <a:ea typeface="+mn-ea"/>
            <a:cs typeface="+mn-cs"/>
          </a:endParaRPr>
        </a:p>
      </dgm:t>
    </dgm:pt>
    <dgm:pt modelId="{F75B7377-FEAB-4A39-B61C-D69302FB7FBF}" type="parTrans" cxnId="{C3E5D3A2-A768-43F5-8CEB-14D861634CC5}">
      <dgm:prSet/>
      <dgm:spPr/>
      <dgm:t>
        <a:bodyPr/>
        <a:lstStyle/>
        <a:p>
          <a:endParaRPr lang="en-US"/>
        </a:p>
      </dgm:t>
    </dgm:pt>
    <dgm:pt modelId="{82BC23BF-8AE0-4827-8EB2-F81C10E44F54}" type="sibTrans" cxnId="{C3E5D3A2-A768-43F5-8CEB-14D861634CC5}">
      <dgm:prSet/>
      <dgm:spPr/>
      <dgm:t>
        <a:bodyPr/>
        <a:lstStyle/>
        <a:p>
          <a:endParaRPr lang="en-US"/>
        </a:p>
      </dgm:t>
    </dgm:pt>
    <dgm:pt modelId="{FFA92C4D-2966-456D-A2A8-1B110119E2D7}">
      <dgm:prSet phldrT="[Text]" phldr="0" custT="1"/>
      <dgm:spPr>
        <a:solidFill>
          <a:prstClr val="white"/>
        </a:solidFill>
        <a:ln w="57150" cap="flat" cmpd="sng" algn="ctr">
          <a:solidFill>
            <a:srgbClr val="539D39"/>
          </a:solidFill>
          <a:prstDash val="solid"/>
        </a:ln>
        <a:effectLst/>
      </dgm:spPr>
      <dgm:t>
        <a:bodyPr spcFirstLastPara="0" vert="horz" wrap="square" lIns="43180" tIns="43180" rIns="43180" bIns="43180" numCol="1" spcCol="1270" anchor="ctr" anchorCtr="0"/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baseline="0" dirty="0">
              <a:solidFill>
                <a:schemeClr val="tx1"/>
              </a:solidFill>
            </a:rPr>
            <a:t>High demand for senior specialists</a:t>
          </a:r>
          <a:endParaRPr lang="en-US" sz="1700" kern="1200" baseline="0" dirty="0">
            <a:solidFill>
              <a:prstClr val="black"/>
            </a:solidFill>
            <a:latin typeface="Calibri" panose="020F0502020204030204"/>
            <a:ea typeface="+mn-ea"/>
            <a:cs typeface="+mn-cs"/>
          </a:endParaRPr>
        </a:p>
      </dgm:t>
    </dgm:pt>
    <dgm:pt modelId="{7CF23114-41DA-4713-96E4-90BC2411520D}" type="parTrans" cxnId="{A64FEB66-2A5E-4D4A-8A19-6DF06E1E1691}">
      <dgm:prSet/>
      <dgm:spPr/>
      <dgm:t>
        <a:bodyPr/>
        <a:lstStyle/>
        <a:p>
          <a:endParaRPr lang="en-US"/>
        </a:p>
      </dgm:t>
    </dgm:pt>
    <dgm:pt modelId="{02AF4BE9-01C7-4786-A1BF-9B49062204DC}" type="sibTrans" cxnId="{A64FEB66-2A5E-4D4A-8A19-6DF06E1E1691}">
      <dgm:prSet/>
      <dgm:spPr/>
      <dgm:t>
        <a:bodyPr/>
        <a:lstStyle/>
        <a:p>
          <a:endParaRPr lang="en-US"/>
        </a:p>
      </dgm:t>
    </dgm:pt>
    <dgm:pt modelId="{BF9164A2-8981-4CCD-9C9F-54A0A0288B2C}">
      <dgm:prSet phldrT="[Text]" phldr="0" custT="1"/>
      <dgm:spPr>
        <a:solidFill>
          <a:prstClr val="white"/>
        </a:solidFill>
        <a:ln w="57150" cap="flat" cmpd="sng" algn="ctr">
          <a:solidFill>
            <a:srgbClr val="FFC000"/>
          </a:solidFill>
          <a:prstDash val="solid"/>
        </a:ln>
        <a:effectLst/>
      </dgm:spPr>
      <dgm:t>
        <a:bodyPr spcFirstLastPara="0" vert="horz" wrap="square" lIns="43180" tIns="43180" rIns="43180" bIns="43180" numCol="1" spcCol="1270" anchor="ctr" anchorCtr="0"/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baseline="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Rising demand for AI-literate freelancers</a:t>
          </a:r>
          <a:endParaRPr lang="en-US" sz="1700" kern="1200" baseline="0" dirty="0">
            <a:solidFill>
              <a:prstClr val="black"/>
            </a:solidFill>
            <a:latin typeface="Calibri" panose="020F0502020204030204"/>
            <a:ea typeface="+mn-ea"/>
            <a:cs typeface="+mn-cs"/>
          </a:endParaRPr>
        </a:p>
      </dgm:t>
    </dgm:pt>
    <dgm:pt modelId="{C8E506DB-ACC7-4C2C-BA85-8B241DC3D6C3}" type="sibTrans" cxnId="{1EE84B38-53C2-4CB2-83C8-7981F86C8432}">
      <dgm:prSet/>
      <dgm:spPr/>
      <dgm:t>
        <a:bodyPr/>
        <a:lstStyle/>
        <a:p>
          <a:endParaRPr lang="en-US"/>
        </a:p>
      </dgm:t>
    </dgm:pt>
    <dgm:pt modelId="{769A6ED4-41DE-48CE-9782-B361B117A910}" type="parTrans" cxnId="{1EE84B38-53C2-4CB2-83C8-7981F86C8432}">
      <dgm:prSet/>
      <dgm:spPr/>
      <dgm:t>
        <a:bodyPr/>
        <a:lstStyle/>
        <a:p>
          <a:endParaRPr lang="en-US"/>
        </a:p>
      </dgm:t>
    </dgm:pt>
    <dgm:pt modelId="{E292FE4E-418B-46F8-8BF5-A4BA108068D3}" type="pres">
      <dgm:prSet presAssocID="{95380143-2BAD-4152-9034-AF292DBAFFE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B7ED4185-567C-446C-9522-D8017CA3B4C4}" type="pres">
      <dgm:prSet presAssocID="{BF9164A2-8981-4CCD-9C9F-54A0A0288B2C}" presName="singleCycle" presStyleCnt="0"/>
      <dgm:spPr/>
    </dgm:pt>
    <dgm:pt modelId="{0AFF9DEA-A252-4A90-8C68-AB52543E26C2}" type="pres">
      <dgm:prSet presAssocID="{BF9164A2-8981-4CCD-9C9F-54A0A0288B2C}" presName="singleCenter" presStyleLbl="node1" presStyleIdx="0" presStyleCnt="4" custScaleX="157219" custScaleY="66750" custLinFactNeighborX="-439" custLinFactNeighborY="-13197">
        <dgm:presLayoutVars>
          <dgm:chMax val="7"/>
          <dgm:chPref val="7"/>
        </dgm:presLayoutVars>
      </dgm:prSet>
      <dgm:spPr>
        <a:xfrm>
          <a:off x="4481493" y="1871509"/>
          <a:ext cx="1206817" cy="1206817"/>
        </a:xfrm>
        <a:prstGeom prst="roundRect">
          <a:avLst/>
        </a:prstGeom>
      </dgm:spPr>
    </dgm:pt>
    <dgm:pt modelId="{F9482206-8412-4A6A-BD1B-FFDDC61D9330}" type="pres">
      <dgm:prSet presAssocID="{4B3FECA0-918A-4966-91BF-5390638D80FA}" presName="Name56" presStyleLbl="parChTrans1D2" presStyleIdx="0" presStyleCnt="3"/>
      <dgm:spPr/>
    </dgm:pt>
    <dgm:pt modelId="{F4D40438-F107-483E-A3F9-2FDA969D987D}" type="pres">
      <dgm:prSet presAssocID="{73DE4C6D-B5EC-440E-996D-460766EDBD4C}" presName="text0" presStyleLbl="node1" presStyleIdx="1" presStyleCnt="4" custScaleX="222991">
        <dgm:presLayoutVars>
          <dgm:bulletEnabled val="1"/>
        </dgm:presLayoutVars>
      </dgm:prSet>
      <dgm:spPr/>
    </dgm:pt>
    <dgm:pt modelId="{1716645C-6BF1-4B22-8717-4007CE9C9BFA}" type="pres">
      <dgm:prSet presAssocID="{F75B7377-FEAB-4A39-B61C-D69302FB7FBF}" presName="Name56" presStyleLbl="parChTrans1D2" presStyleIdx="1" presStyleCnt="3"/>
      <dgm:spPr/>
    </dgm:pt>
    <dgm:pt modelId="{1D69F369-97C4-4C68-BD13-0866336C53CA}" type="pres">
      <dgm:prSet presAssocID="{3200798F-21BB-4376-8CAD-1D0697762F73}" presName="text0" presStyleLbl="node1" presStyleIdx="2" presStyleCnt="4" custScaleX="211251">
        <dgm:presLayoutVars>
          <dgm:bulletEnabled val="1"/>
        </dgm:presLayoutVars>
      </dgm:prSet>
      <dgm:spPr>
        <a:xfrm>
          <a:off x="6003748" y="2997747"/>
          <a:ext cx="1373918" cy="808567"/>
        </a:xfrm>
        <a:prstGeom prst="roundRect">
          <a:avLst/>
        </a:prstGeom>
      </dgm:spPr>
    </dgm:pt>
    <dgm:pt modelId="{55900CFA-AF6A-4652-A5DF-521EBD4AC09F}" type="pres">
      <dgm:prSet presAssocID="{7CF23114-41DA-4713-96E4-90BC2411520D}" presName="Name56" presStyleLbl="parChTrans1D2" presStyleIdx="2" presStyleCnt="3"/>
      <dgm:spPr/>
    </dgm:pt>
    <dgm:pt modelId="{500DDAFC-9A7D-4C3F-BC51-D22EF94C2196}" type="pres">
      <dgm:prSet presAssocID="{FFA92C4D-2966-456D-A2A8-1B110119E2D7}" presName="text0" presStyleLbl="node1" presStyleIdx="3" presStyleCnt="4" custScaleX="236282">
        <dgm:presLayoutVars>
          <dgm:bulletEnabled val="1"/>
        </dgm:presLayoutVars>
      </dgm:prSet>
      <dgm:spPr>
        <a:xfrm>
          <a:off x="2680732" y="2997747"/>
          <a:ext cx="1596727" cy="808567"/>
        </a:xfrm>
        <a:prstGeom prst="roundRect">
          <a:avLst/>
        </a:prstGeom>
      </dgm:spPr>
    </dgm:pt>
  </dgm:ptLst>
  <dgm:cxnLst>
    <dgm:cxn modelId="{728B7501-302D-49B5-922F-38DE7C18EE0F}" type="presOf" srcId="{BF9164A2-8981-4CCD-9C9F-54A0A0288B2C}" destId="{0AFF9DEA-A252-4A90-8C68-AB52543E26C2}" srcOrd="0" destOrd="0" presId="urn:microsoft.com/office/officeart/2008/layout/RadialCluster"/>
    <dgm:cxn modelId="{85DE5025-2794-4803-A9C4-3160D5548C06}" type="presOf" srcId="{7CF23114-41DA-4713-96E4-90BC2411520D}" destId="{55900CFA-AF6A-4652-A5DF-521EBD4AC09F}" srcOrd="0" destOrd="0" presId="urn:microsoft.com/office/officeart/2008/layout/RadialCluster"/>
    <dgm:cxn modelId="{1EE84B38-53C2-4CB2-83C8-7981F86C8432}" srcId="{95380143-2BAD-4152-9034-AF292DBAFFE0}" destId="{BF9164A2-8981-4CCD-9C9F-54A0A0288B2C}" srcOrd="0" destOrd="0" parTransId="{769A6ED4-41DE-48CE-9782-B361B117A910}" sibTransId="{C8E506DB-ACC7-4C2C-BA85-8B241DC3D6C3}"/>
    <dgm:cxn modelId="{41A8F364-EE9A-49FB-AD64-40E46E8F2E93}" srcId="{BF9164A2-8981-4CCD-9C9F-54A0A0288B2C}" destId="{73DE4C6D-B5EC-440E-996D-460766EDBD4C}" srcOrd="0" destOrd="0" parTransId="{4B3FECA0-918A-4966-91BF-5390638D80FA}" sibTransId="{97865C26-2A76-4725-B8B7-98D5980378F6}"/>
    <dgm:cxn modelId="{A64FEB66-2A5E-4D4A-8A19-6DF06E1E1691}" srcId="{BF9164A2-8981-4CCD-9C9F-54A0A0288B2C}" destId="{FFA92C4D-2966-456D-A2A8-1B110119E2D7}" srcOrd="2" destOrd="0" parTransId="{7CF23114-41DA-4713-96E4-90BC2411520D}" sibTransId="{02AF4BE9-01C7-4786-A1BF-9B49062204DC}"/>
    <dgm:cxn modelId="{A67E517F-8E53-441E-9403-66EC02CE42B2}" type="presOf" srcId="{3200798F-21BB-4376-8CAD-1D0697762F73}" destId="{1D69F369-97C4-4C68-BD13-0866336C53CA}" srcOrd="0" destOrd="0" presId="urn:microsoft.com/office/officeart/2008/layout/RadialCluster"/>
    <dgm:cxn modelId="{8694438D-8148-40B4-9ECC-7FBB1FBCA20E}" type="presOf" srcId="{95380143-2BAD-4152-9034-AF292DBAFFE0}" destId="{E292FE4E-418B-46F8-8BF5-A4BA108068D3}" srcOrd="0" destOrd="0" presId="urn:microsoft.com/office/officeart/2008/layout/RadialCluster"/>
    <dgm:cxn modelId="{53848792-B1BE-45D6-A0CC-0628050CD1A4}" type="presOf" srcId="{FFA92C4D-2966-456D-A2A8-1B110119E2D7}" destId="{500DDAFC-9A7D-4C3F-BC51-D22EF94C2196}" srcOrd="0" destOrd="0" presId="urn:microsoft.com/office/officeart/2008/layout/RadialCluster"/>
    <dgm:cxn modelId="{C3E5D3A2-A768-43F5-8CEB-14D861634CC5}" srcId="{BF9164A2-8981-4CCD-9C9F-54A0A0288B2C}" destId="{3200798F-21BB-4376-8CAD-1D0697762F73}" srcOrd="1" destOrd="0" parTransId="{F75B7377-FEAB-4A39-B61C-D69302FB7FBF}" sibTransId="{82BC23BF-8AE0-4827-8EB2-F81C10E44F54}"/>
    <dgm:cxn modelId="{065350BD-5BA2-4EBD-9A24-73B8D2F8D264}" type="presOf" srcId="{F75B7377-FEAB-4A39-B61C-D69302FB7FBF}" destId="{1716645C-6BF1-4B22-8717-4007CE9C9BFA}" srcOrd="0" destOrd="0" presId="urn:microsoft.com/office/officeart/2008/layout/RadialCluster"/>
    <dgm:cxn modelId="{9EB3B6BE-84F9-482A-8D72-B457BC8A7B28}" type="presOf" srcId="{4B3FECA0-918A-4966-91BF-5390638D80FA}" destId="{F9482206-8412-4A6A-BD1B-FFDDC61D9330}" srcOrd="0" destOrd="0" presId="urn:microsoft.com/office/officeart/2008/layout/RadialCluster"/>
    <dgm:cxn modelId="{10E49FF9-A4CD-4A85-BB81-AB70D5B385B6}" type="presOf" srcId="{73DE4C6D-B5EC-440E-996D-460766EDBD4C}" destId="{F4D40438-F107-483E-A3F9-2FDA969D987D}" srcOrd="0" destOrd="0" presId="urn:microsoft.com/office/officeart/2008/layout/RadialCluster"/>
    <dgm:cxn modelId="{A8E8985E-C609-4F09-9C22-80EEFC63C264}" type="presParOf" srcId="{E292FE4E-418B-46F8-8BF5-A4BA108068D3}" destId="{B7ED4185-567C-446C-9522-D8017CA3B4C4}" srcOrd="0" destOrd="0" presId="urn:microsoft.com/office/officeart/2008/layout/RadialCluster"/>
    <dgm:cxn modelId="{71BBAFC0-EA0A-4F80-9C35-FB611D668891}" type="presParOf" srcId="{B7ED4185-567C-446C-9522-D8017CA3B4C4}" destId="{0AFF9DEA-A252-4A90-8C68-AB52543E26C2}" srcOrd="0" destOrd="0" presId="urn:microsoft.com/office/officeart/2008/layout/RadialCluster"/>
    <dgm:cxn modelId="{D171D7D7-B24D-480B-9E27-C741AE65B375}" type="presParOf" srcId="{B7ED4185-567C-446C-9522-D8017CA3B4C4}" destId="{F9482206-8412-4A6A-BD1B-FFDDC61D9330}" srcOrd="1" destOrd="0" presId="urn:microsoft.com/office/officeart/2008/layout/RadialCluster"/>
    <dgm:cxn modelId="{0349965E-9F5A-4E24-9275-B1BF6FFB8AAE}" type="presParOf" srcId="{B7ED4185-567C-446C-9522-D8017CA3B4C4}" destId="{F4D40438-F107-483E-A3F9-2FDA969D987D}" srcOrd="2" destOrd="0" presId="urn:microsoft.com/office/officeart/2008/layout/RadialCluster"/>
    <dgm:cxn modelId="{F0D7C2CB-AAED-4B2F-8381-974765050904}" type="presParOf" srcId="{B7ED4185-567C-446C-9522-D8017CA3B4C4}" destId="{1716645C-6BF1-4B22-8717-4007CE9C9BFA}" srcOrd="3" destOrd="0" presId="urn:microsoft.com/office/officeart/2008/layout/RadialCluster"/>
    <dgm:cxn modelId="{54622C1A-C1E5-46CA-B8D8-7E3D4AAA55B6}" type="presParOf" srcId="{B7ED4185-567C-446C-9522-D8017CA3B4C4}" destId="{1D69F369-97C4-4C68-BD13-0866336C53CA}" srcOrd="4" destOrd="0" presId="urn:microsoft.com/office/officeart/2008/layout/RadialCluster"/>
    <dgm:cxn modelId="{8667F35E-E0C5-4FD9-B5C5-22A2A0C81381}" type="presParOf" srcId="{B7ED4185-567C-446C-9522-D8017CA3B4C4}" destId="{55900CFA-AF6A-4652-A5DF-521EBD4AC09F}" srcOrd="5" destOrd="0" presId="urn:microsoft.com/office/officeart/2008/layout/RadialCluster"/>
    <dgm:cxn modelId="{1B717399-3D85-4718-8941-5B4DCA8EF798}" type="presParOf" srcId="{B7ED4185-567C-446C-9522-D8017CA3B4C4}" destId="{500DDAFC-9A7D-4C3F-BC51-D22EF94C2196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3D0F2C-065E-4403-9C73-854EEEF2C7AE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52C77D0-3397-45A3-A016-AED0505EAC96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Suspicion &amp; Doubt</a:t>
          </a:r>
          <a:endParaRPr lang="en-US" dirty="0"/>
        </a:p>
      </dgm:t>
    </dgm:pt>
    <dgm:pt modelId="{995104E6-B5B8-48F3-995A-A9DACFBB0ADA}" type="parTrans" cxnId="{40B48146-8ADA-4596-9101-11C568135128}">
      <dgm:prSet/>
      <dgm:spPr/>
      <dgm:t>
        <a:bodyPr/>
        <a:lstStyle/>
        <a:p>
          <a:endParaRPr lang="en-US"/>
        </a:p>
      </dgm:t>
    </dgm:pt>
    <dgm:pt modelId="{4AEDB29A-9608-4C54-920B-2ACD70F0EE90}" type="sibTrans" cxnId="{40B48146-8ADA-4596-9101-11C568135128}">
      <dgm:prSet/>
      <dgm:spPr/>
      <dgm:t>
        <a:bodyPr/>
        <a:lstStyle/>
        <a:p>
          <a:endParaRPr lang="en-US"/>
        </a:p>
      </dgm:t>
    </dgm:pt>
    <dgm:pt modelId="{0D94CAE4-F108-4E30-A7A1-BF725892BF35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Credibility Concerns</a:t>
          </a:r>
          <a:endParaRPr lang="en-US" dirty="0"/>
        </a:p>
      </dgm:t>
    </dgm:pt>
    <dgm:pt modelId="{2257C071-1FD0-4479-938F-02E116508704}" type="parTrans" cxnId="{C1D2EC8C-212E-4FBD-804A-908B596F8672}">
      <dgm:prSet/>
      <dgm:spPr/>
      <dgm:t>
        <a:bodyPr/>
        <a:lstStyle/>
        <a:p>
          <a:endParaRPr lang="en-US"/>
        </a:p>
      </dgm:t>
    </dgm:pt>
    <dgm:pt modelId="{A1CCE604-EDD2-473E-9D24-981B10C37711}" type="sibTrans" cxnId="{C1D2EC8C-212E-4FBD-804A-908B596F8672}">
      <dgm:prSet/>
      <dgm:spPr/>
      <dgm:t>
        <a:bodyPr/>
        <a:lstStyle/>
        <a:p>
          <a:endParaRPr lang="en-US"/>
        </a:p>
      </dgm:t>
    </dgm:pt>
    <dgm:pt modelId="{2487A5EF-C579-4FDF-A33F-CD8A8D34B97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AI’s Blind Spots</a:t>
          </a:r>
        </a:p>
      </dgm:t>
    </dgm:pt>
    <dgm:pt modelId="{C9AD1B45-D381-4773-9717-28E8EFE48606}" type="parTrans" cxnId="{5EB6EA16-5290-4585-B656-E7FF6A6A5F33}">
      <dgm:prSet/>
      <dgm:spPr/>
      <dgm:t>
        <a:bodyPr/>
        <a:lstStyle/>
        <a:p>
          <a:endParaRPr lang="en-US"/>
        </a:p>
      </dgm:t>
    </dgm:pt>
    <dgm:pt modelId="{55A977EE-1E50-4902-B1B2-7594BDDDCB6F}" type="sibTrans" cxnId="{5EB6EA16-5290-4585-B656-E7FF6A6A5F33}">
      <dgm:prSet/>
      <dgm:spPr/>
      <dgm:t>
        <a:bodyPr/>
        <a:lstStyle/>
        <a:p>
          <a:endParaRPr lang="en-US"/>
        </a:p>
      </dgm:t>
    </dgm:pt>
    <dgm:pt modelId="{26AD7148-DAF4-413A-848B-B25BE21FCD85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The Human Touch</a:t>
          </a:r>
          <a:endParaRPr lang="en-US" dirty="0"/>
        </a:p>
      </dgm:t>
    </dgm:pt>
    <dgm:pt modelId="{BB3FAC6D-836D-455D-AD62-53815BE726AA}" type="parTrans" cxnId="{74C0BAE9-2F49-43CC-B099-46C659A1E022}">
      <dgm:prSet/>
      <dgm:spPr/>
      <dgm:t>
        <a:bodyPr/>
        <a:lstStyle/>
        <a:p>
          <a:endParaRPr lang="en-US"/>
        </a:p>
      </dgm:t>
    </dgm:pt>
    <dgm:pt modelId="{D0C5BCFC-631D-4FE6-B434-92F39123FD30}" type="sibTrans" cxnId="{74C0BAE9-2F49-43CC-B099-46C659A1E022}">
      <dgm:prSet/>
      <dgm:spPr/>
      <dgm:t>
        <a:bodyPr/>
        <a:lstStyle/>
        <a:p>
          <a:endParaRPr lang="en-US"/>
        </a:p>
      </dgm:t>
    </dgm:pt>
    <dgm:pt modelId="{155530A7-44C2-44F4-AB3A-BA4EBF66D26E}" type="pres">
      <dgm:prSet presAssocID="{253D0F2C-065E-4403-9C73-854EEEF2C7AE}" presName="root" presStyleCnt="0">
        <dgm:presLayoutVars>
          <dgm:dir/>
          <dgm:resizeHandles val="exact"/>
        </dgm:presLayoutVars>
      </dgm:prSet>
      <dgm:spPr/>
    </dgm:pt>
    <dgm:pt modelId="{13FB8583-BCDD-43BE-A1CB-91C4B6A32B5F}" type="pres">
      <dgm:prSet presAssocID="{E52C77D0-3397-45A3-A016-AED0505EAC96}" presName="compNode" presStyleCnt="0"/>
      <dgm:spPr/>
    </dgm:pt>
    <dgm:pt modelId="{A674AFBA-170D-427D-9C80-9D2AFBA39B99}" type="pres">
      <dgm:prSet presAssocID="{E52C77D0-3397-45A3-A016-AED0505EAC96}" presName="bgRect" presStyleLbl="bgShp" presStyleIdx="0" presStyleCnt="4"/>
      <dgm:spPr/>
    </dgm:pt>
    <dgm:pt modelId="{06EF7397-D839-42FA-A28C-804E5FDC5E06}" type="pres">
      <dgm:prSet presAssocID="{E52C77D0-3397-45A3-A016-AED0505EAC9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estions with solid fill"/>
        </a:ext>
      </dgm:extLst>
    </dgm:pt>
    <dgm:pt modelId="{6D427944-3D6C-4E05-B61F-D46F50DD9890}" type="pres">
      <dgm:prSet presAssocID="{E52C77D0-3397-45A3-A016-AED0505EAC96}" presName="spaceRect" presStyleCnt="0"/>
      <dgm:spPr/>
    </dgm:pt>
    <dgm:pt modelId="{D8BDEB1E-2012-465C-99B5-7C74792A9C02}" type="pres">
      <dgm:prSet presAssocID="{E52C77D0-3397-45A3-A016-AED0505EAC96}" presName="parTx" presStyleLbl="revTx" presStyleIdx="0" presStyleCnt="4">
        <dgm:presLayoutVars>
          <dgm:chMax val="0"/>
          <dgm:chPref val="0"/>
        </dgm:presLayoutVars>
      </dgm:prSet>
      <dgm:spPr/>
    </dgm:pt>
    <dgm:pt modelId="{D5AA1CB1-950A-4276-8AA2-CBB94DEA125E}" type="pres">
      <dgm:prSet presAssocID="{4AEDB29A-9608-4C54-920B-2ACD70F0EE90}" presName="sibTrans" presStyleCnt="0"/>
      <dgm:spPr/>
    </dgm:pt>
    <dgm:pt modelId="{80912C5C-C281-444E-9F6B-FF67AC0B3E45}" type="pres">
      <dgm:prSet presAssocID="{0D94CAE4-F108-4E30-A7A1-BF725892BF35}" presName="compNode" presStyleCnt="0"/>
      <dgm:spPr/>
    </dgm:pt>
    <dgm:pt modelId="{46E02441-181F-4F83-B868-000291A00EA3}" type="pres">
      <dgm:prSet presAssocID="{0D94CAE4-F108-4E30-A7A1-BF725892BF35}" presName="bgRect" presStyleLbl="bgShp" presStyleIdx="1" presStyleCnt="4"/>
      <dgm:spPr/>
    </dgm:pt>
    <dgm:pt modelId="{5546EE0A-ED22-4712-9BFC-047572E319A5}" type="pres">
      <dgm:prSet presAssocID="{0D94CAE4-F108-4E30-A7A1-BF725892BF3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fused face with solid fill with solid fill"/>
        </a:ext>
      </dgm:extLst>
    </dgm:pt>
    <dgm:pt modelId="{12AC22F9-AE59-4261-B80F-61604D5FA71D}" type="pres">
      <dgm:prSet presAssocID="{0D94CAE4-F108-4E30-A7A1-BF725892BF35}" presName="spaceRect" presStyleCnt="0"/>
      <dgm:spPr/>
    </dgm:pt>
    <dgm:pt modelId="{698DD09D-E95B-4C5D-918C-F541A478D863}" type="pres">
      <dgm:prSet presAssocID="{0D94CAE4-F108-4E30-A7A1-BF725892BF35}" presName="parTx" presStyleLbl="revTx" presStyleIdx="1" presStyleCnt="4">
        <dgm:presLayoutVars>
          <dgm:chMax val="0"/>
          <dgm:chPref val="0"/>
        </dgm:presLayoutVars>
      </dgm:prSet>
      <dgm:spPr/>
    </dgm:pt>
    <dgm:pt modelId="{19FF349B-5852-4ABB-BA06-BB35DEE55B50}" type="pres">
      <dgm:prSet presAssocID="{A1CCE604-EDD2-473E-9D24-981B10C37711}" presName="sibTrans" presStyleCnt="0"/>
      <dgm:spPr/>
    </dgm:pt>
    <dgm:pt modelId="{90545CE7-26A2-4084-A8F4-0CC064D8A177}" type="pres">
      <dgm:prSet presAssocID="{2487A5EF-C579-4FDF-A33F-CD8A8D34B97C}" presName="compNode" presStyleCnt="0"/>
      <dgm:spPr/>
    </dgm:pt>
    <dgm:pt modelId="{77E7B762-77CA-4C52-A5BC-96D585C25137}" type="pres">
      <dgm:prSet presAssocID="{2487A5EF-C579-4FDF-A33F-CD8A8D34B97C}" presName="bgRect" presStyleLbl="bgShp" presStyleIdx="2" presStyleCnt="4"/>
      <dgm:spPr/>
    </dgm:pt>
    <dgm:pt modelId="{1136C0E0-3C90-4154-B762-FE77B3EF02BE}" type="pres">
      <dgm:prSet presAssocID="{2487A5EF-C579-4FDF-A33F-CD8A8D34B97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lind with solid fill"/>
        </a:ext>
      </dgm:extLst>
    </dgm:pt>
    <dgm:pt modelId="{0BB58222-05D5-40BB-B36C-8FF183F5276C}" type="pres">
      <dgm:prSet presAssocID="{2487A5EF-C579-4FDF-A33F-CD8A8D34B97C}" presName="spaceRect" presStyleCnt="0"/>
      <dgm:spPr/>
    </dgm:pt>
    <dgm:pt modelId="{9F99683B-C409-45DD-BAE4-C0B0CF47CF3A}" type="pres">
      <dgm:prSet presAssocID="{2487A5EF-C579-4FDF-A33F-CD8A8D34B97C}" presName="parTx" presStyleLbl="revTx" presStyleIdx="2" presStyleCnt="4">
        <dgm:presLayoutVars>
          <dgm:chMax val="0"/>
          <dgm:chPref val="0"/>
        </dgm:presLayoutVars>
      </dgm:prSet>
      <dgm:spPr/>
    </dgm:pt>
    <dgm:pt modelId="{D78FFC63-5CF2-4732-8BA7-56E2F44A107E}" type="pres">
      <dgm:prSet presAssocID="{55A977EE-1E50-4902-B1B2-7594BDDDCB6F}" presName="sibTrans" presStyleCnt="0"/>
      <dgm:spPr/>
    </dgm:pt>
    <dgm:pt modelId="{728996EC-2F39-46C5-AC0E-80581C9707CC}" type="pres">
      <dgm:prSet presAssocID="{26AD7148-DAF4-413A-848B-B25BE21FCD85}" presName="compNode" presStyleCnt="0"/>
      <dgm:spPr/>
    </dgm:pt>
    <dgm:pt modelId="{63D1EC57-2FCB-4251-BAB1-3992CA386D3F}" type="pres">
      <dgm:prSet presAssocID="{26AD7148-DAF4-413A-848B-B25BE21FCD85}" presName="bgRect" presStyleLbl="bgShp" presStyleIdx="3" presStyleCnt="4"/>
      <dgm:spPr/>
    </dgm:pt>
    <dgm:pt modelId="{7600FA49-A37B-4E7C-AF99-2D8335A44109}" type="pres">
      <dgm:prSet presAssocID="{26AD7148-DAF4-413A-848B-B25BE21FCD8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848F5B9E-D03D-48E3-8AF4-0D51B57FADAD}" type="pres">
      <dgm:prSet presAssocID="{26AD7148-DAF4-413A-848B-B25BE21FCD85}" presName="spaceRect" presStyleCnt="0"/>
      <dgm:spPr/>
    </dgm:pt>
    <dgm:pt modelId="{25358A85-4A3A-45A7-AD1F-0B5B645FD2AE}" type="pres">
      <dgm:prSet presAssocID="{26AD7148-DAF4-413A-848B-B25BE21FCD85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5EB6EA16-5290-4585-B656-E7FF6A6A5F33}" srcId="{253D0F2C-065E-4403-9C73-854EEEF2C7AE}" destId="{2487A5EF-C579-4FDF-A33F-CD8A8D34B97C}" srcOrd="2" destOrd="0" parTransId="{C9AD1B45-D381-4773-9717-28E8EFE48606}" sibTransId="{55A977EE-1E50-4902-B1B2-7594BDDDCB6F}"/>
    <dgm:cxn modelId="{40B48146-8ADA-4596-9101-11C568135128}" srcId="{253D0F2C-065E-4403-9C73-854EEEF2C7AE}" destId="{E52C77D0-3397-45A3-A016-AED0505EAC96}" srcOrd="0" destOrd="0" parTransId="{995104E6-B5B8-48F3-995A-A9DACFBB0ADA}" sibTransId="{4AEDB29A-9608-4C54-920B-2ACD70F0EE90}"/>
    <dgm:cxn modelId="{210C417E-9B3D-466E-BDF5-7736E0684F09}" type="presOf" srcId="{2487A5EF-C579-4FDF-A33F-CD8A8D34B97C}" destId="{9F99683B-C409-45DD-BAE4-C0B0CF47CF3A}" srcOrd="0" destOrd="0" presId="urn:microsoft.com/office/officeart/2018/2/layout/IconVerticalSolidList"/>
    <dgm:cxn modelId="{C1D2EC8C-212E-4FBD-804A-908B596F8672}" srcId="{253D0F2C-065E-4403-9C73-854EEEF2C7AE}" destId="{0D94CAE4-F108-4E30-A7A1-BF725892BF35}" srcOrd="1" destOrd="0" parTransId="{2257C071-1FD0-4479-938F-02E116508704}" sibTransId="{A1CCE604-EDD2-473E-9D24-981B10C37711}"/>
    <dgm:cxn modelId="{81543898-E974-4A03-AC08-530F69D801D8}" type="presOf" srcId="{26AD7148-DAF4-413A-848B-B25BE21FCD85}" destId="{25358A85-4A3A-45A7-AD1F-0B5B645FD2AE}" srcOrd="0" destOrd="0" presId="urn:microsoft.com/office/officeart/2018/2/layout/IconVerticalSolidList"/>
    <dgm:cxn modelId="{CA7AFCB8-50ED-4D4F-B090-6D215EDD63AC}" type="presOf" srcId="{0D94CAE4-F108-4E30-A7A1-BF725892BF35}" destId="{698DD09D-E95B-4C5D-918C-F541A478D863}" srcOrd="0" destOrd="0" presId="urn:microsoft.com/office/officeart/2018/2/layout/IconVerticalSolidList"/>
    <dgm:cxn modelId="{7B0829C8-D403-4166-A7EC-88596A6C26A9}" type="presOf" srcId="{253D0F2C-065E-4403-9C73-854EEEF2C7AE}" destId="{155530A7-44C2-44F4-AB3A-BA4EBF66D26E}" srcOrd="0" destOrd="0" presId="urn:microsoft.com/office/officeart/2018/2/layout/IconVerticalSolidList"/>
    <dgm:cxn modelId="{74C0BAE9-2F49-43CC-B099-46C659A1E022}" srcId="{253D0F2C-065E-4403-9C73-854EEEF2C7AE}" destId="{26AD7148-DAF4-413A-848B-B25BE21FCD85}" srcOrd="3" destOrd="0" parTransId="{BB3FAC6D-836D-455D-AD62-53815BE726AA}" sibTransId="{D0C5BCFC-631D-4FE6-B434-92F39123FD30}"/>
    <dgm:cxn modelId="{AF90C2E9-5A72-4843-91D0-387F14CED17B}" type="presOf" srcId="{E52C77D0-3397-45A3-A016-AED0505EAC96}" destId="{D8BDEB1E-2012-465C-99B5-7C74792A9C02}" srcOrd="0" destOrd="0" presId="urn:microsoft.com/office/officeart/2018/2/layout/IconVerticalSolidList"/>
    <dgm:cxn modelId="{ADE7DA1C-C2C8-4A29-B627-840A4CBB5758}" type="presParOf" srcId="{155530A7-44C2-44F4-AB3A-BA4EBF66D26E}" destId="{13FB8583-BCDD-43BE-A1CB-91C4B6A32B5F}" srcOrd="0" destOrd="0" presId="urn:microsoft.com/office/officeart/2018/2/layout/IconVerticalSolidList"/>
    <dgm:cxn modelId="{57E3DCC8-A9CD-4F7A-8161-EEFA9403AF3C}" type="presParOf" srcId="{13FB8583-BCDD-43BE-A1CB-91C4B6A32B5F}" destId="{A674AFBA-170D-427D-9C80-9D2AFBA39B99}" srcOrd="0" destOrd="0" presId="urn:microsoft.com/office/officeart/2018/2/layout/IconVerticalSolidList"/>
    <dgm:cxn modelId="{F947E035-5070-4672-BC22-1E52E832EA42}" type="presParOf" srcId="{13FB8583-BCDD-43BE-A1CB-91C4B6A32B5F}" destId="{06EF7397-D839-42FA-A28C-804E5FDC5E06}" srcOrd="1" destOrd="0" presId="urn:microsoft.com/office/officeart/2018/2/layout/IconVerticalSolidList"/>
    <dgm:cxn modelId="{0A0E01AA-A3F9-4E3F-A529-7168F5CCD8C0}" type="presParOf" srcId="{13FB8583-BCDD-43BE-A1CB-91C4B6A32B5F}" destId="{6D427944-3D6C-4E05-B61F-D46F50DD9890}" srcOrd="2" destOrd="0" presId="urn:microsoft.com/office/officeart/2018/2/layout/IconVerticalSolidList"/>
    <dgm:cxn modelId="{50A1F457-0ED4-41EB-9E07-79C77D759A56}" type="presParOf" srcId="{13FB8583-BCDD-43BE-A1CB-91C4B6A32B5F}" destId="{D8BDEB1E-2012-465C-99B5-7C74792A9C02}" srcOrd="3" destOrd="0" presId="urn:microsoft.com/office/officeart/2018/2/layout/IconVerticalSolidList"/>
    <dgm:cxn modelId="{3EC491BB-A9FA-40EB-BA41-120219D86AE9}" type="presParOf" srcId="{155530A7-44C2-44F4-AB3A-BA4EBF66D26E}" destId="{D5AA1CB1-950A-4276-8AA2-CBB94DEA125E}" srcOrd="1" destOrd="0" presId="urn:microsoft.com/office/officeart/2018/2/layout/IconVerticalSolidList"/>
    <dgm:cxn modelId="{E6E663D6-B401-4C44-A0CB-FDB1AC6F5100}" type="presParOf" srcId="{155530A7-44C2-44F4-AB3A-BA4EBF66D26E}" destId="{80912C5C-C281-444E-9F6B-FF67AC0B3E45}" srcOrd="2" destOrd="0" presId="urn:microsoft.com/office/officeart/2018/2/layout/IconVerticalSolidList"/>
    <dgm:cxn modelId="{EB2C693A-3DA3-42C2-ABF9-A208A37365AE}" type="presParOf" srcId="{80912C5C-C281-444E-9F6B-FF67AC0B3E45}" destId="{46E02441-181F-4F83-B868-000291A00EA3}" srcOrd="0" destOrd="0" presId="urn:microsoft.com/office/officeart/2018/2/layout/IconVerticalSolidList"/>
    <dgm:cxn modelId="{7CCB1A29-0AD4-44F1-94B9-368DEB0E2B0E}" type="presParOf" srcId="{80912C5C-C281-444E-9F6B-FF67AC0B3E45}" destId="{5546EE0A-ED22-4712-9BFC-047572E319A5}" srcOrd="1" destOrd="0" presId="urn:microsoft.com/office/officeart/2018/2/layout/IconVerticalSolidList"/>
    <dgm:cxn modelId="{BAFB47EE-D6AC-493D-BEBA-46B545CC3E24}" type="presParOf" srcId="{80912C5C-C281-444E-9F6B-FF67AC0B3E45}" destId="{12AC22F9-AE59-4261-B80F-61604D5FA71D}" srcOrd="2" destOrd="0" presId="urn:microsoft.com/office/officeart/2018/2/layout/IconVerticalSolidList"/>
    <dgm:cxn modelId="{FA69830C-996E-42B3-B77A-8295043634EE}" type="presParOf" srcId="{80912C5C-C281-444E-9F6B-FF67AC0B3E45}" destId="{698DD09D-E95B-4C5D-918C-F541A478D863}" srcOrd="3" destOrd="0" presId="urn:microsoft.com/office/officeart/2018/2/layout/IconVerticalSolidList"/>
    <dgm:cxn modelId="{94E6C136-2D06-4047-AD94-205EE245CF25}" type="presParOf" srcId="{155530A7-44C2-44F4-AB3A-BA4EBF66D26E}" destId="{19FF349B-5852-4ABB-BA06-BB35DEE55B50}" srcOrd="3" destOrd="0" presId="urn:microsoft.com/office/officeart/2018/2/layout/IconVerticalSolidList"/>
    <dgm:cxn modelId="{F9B442FB-0BB1-4892-9F8B-6E5B5790D4C7}" type="presParOf" srcId="{155530A7-44C2-44F4-AB3A-BA4EBF66D26E}" destId="{90545CE7-26A2-4084-A8F4-0CC064D8A177}" srcOrd="4" destOrd="0" presId="urn:microsoft.com/office/officeart/2018/2/layout/IconVerticalSolidList"/>
    <dgm:cxn modelId="{2787CF36-1B26-44D8-9B52-673DFF71A200}" type="presParOf" srcId="{90545CE7-26A2-4084-A8F4-0CC064D8A177}" destId="{77E7B762-77CA-4C52-A5BC-96D585C25137}" srcOrd="0" destOrd="0" presId="urn:microsoft.com/office/officeart/2018/2/layout/IconVerticalSolidList"/>
    <dgm:cxn modelId="{10648B9C-0A6E-4579-B218-D9081B83621F}" type="presParOf" srcId="{90545CE7-26A2-4084-A8F4-0CC064D8A177}" destId="{1136C0E0-3C90-4154-B762-FE77B3EF02BE}" srcOrd="1" destOrd="0" presId="urn:microsoft.com/office/officeart/2018/2/layout/IconVerticalSolidList"/>
    <dgm:cxn modelId="{38551AD0-A614-48A6-88EE-F677C06A35D7}" type="presParOf" srcId="{90545CE7-26A2-4084-A8F4-0CC064D8A177}" destId="{0BB58222-05D5-40BB-B36C-8FF183F5276C}" srcOrd="2" destOrd="0" presId="urn:microsoft.com/office/officeart/2018/2/layout/IconVerticalSolidList"/>
    <dgm:cxn modelId="{E6B79C32-632B-450E-BA98-9EC43D35EF50}" type="presParOf" srcId="{90545CE7-26A2-4084-A8F4-0CC064D8A177}" destId="{9F99683B-C409-45DD-BAE4-C0B0CF47CF3A}" srcOrd="3" destOrd="0" presId="urn:microsoft.com/office/officeart/2018/2/layout/IconVerticalSolidList"/>
    <dgm:cxn modelId="{FED60F52-C473-424B-98CD-0D25B6A0BE6A}" type="presParOf" srcId="{155530A7-44C2-44F4-AB3A-BA4EBF66D26E}" destId="{D78FFC63-5CF2-4732-8BA7-56E2F44A107E}" srcOrd="5" destOrd="0" presId="urn:microsoft.com/office/officeart/2018/2/layout/IconVerticalSolidList"/>
    <dgm:cxn modelId="{C1CA4D6D-B754-4838-80C3-7F058F91D353}" type="presParOf" srcId="{155530A7-44C2-44F4-AB3A-BA4EBF66D26E}" destId="{728996EC-2F39-46C5-AC0E-80581C9707CC}" srcOrd="6" destOrd="0" presId="urn:microsoft.com/office/officeart/2018/2/layout/IconVerticalSolidList"/>
    <dgm:cxn modelId="{8B829598-E44E-4638-8E63-33B5DDE9EB1D}" type="presParOf" srcId="{728996EC-2F39-46C5-AC0E-80581C9707CC}" destId="{63D1EC57-2FCB-4251-BAB1-3992CA386D3F}" srcOrd="0" destOrd="0" presId="urn:microsoft.com/office/officeart/2018/2/layout/IconVerticalSolidList"/>
    <dgm:cxn modelId="{CCB86A1A-EA35-4FCB-8DDB-400E35843698}" type="presParOf" srcId="{728996EC-2F39-46C5-AC0E-80581C9707CC}" destId="{7600FA49-A37B-4E7C-AF99-2D8335A44109}" srcOrd="1" destOrd="0" presId="urn:microsoft.com/office/officeart/2018/2/layout/IconVerticalSolidList"/>
    <dgm:cxn modelId="{079608D1-7920-4069-9B80-368164D9206F}" type="presParOf" srcId="{728996EC-2F39-46C5-AC0E-80581C9707CC}" destId="{848F5B9E-D03D-48E3-8AF4-0D51B57FADAD}" srcOrd="2" destOrd="0" presId="urn:microsoft.com/office/officeart/2018/2/layout/IconVerticalSolidList"/>
    <dgm:cxn modelId="{A23E914D-85E4-45FC-9B53-8CB7B7140002}" type="presParOf" srcId="{728996EC-2F39-46C5-AC0E-80581C9707CC}" destId="{25358A85-4A3A-45A7-AD1F-0B5B645FD2A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D140C0-1DF8-4912-BA3B-3BD79FB81EB8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9D235324-A703-4E2A-B199-BAA9C19D0B5B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 dirty="0"/>
            <a:t>Therapy areas, </a:t>
          </a:r>
          <a:r>
            <a:rPr lang="en-GB" b="0" dirty="0"/>
            <a:t>e.g. Oncology</a:t>
          </a:r>
          <a:r>
            <a:rPr lang="en-GB" dirty="0"/>
            <a:t>, rare diseases, immunology, mental health </a:t>
          </a:r>
          <a:endParaRPr lang="en-US" dirty="0"/>
        </a:p>
      </dgm:t>
    </dgm:pt>
    <dgm:pt modelId="{845A921A-87EE-4E20-800B-49135BD0C75C}" type="parTrans" cxnId="{E06C6F1C-C597-4071-8AA1-C6195F9C1B35}">
      <dgm:prSet/>
      <dgm:spPr/>
      <dgm:t>
        <a:bodyPr/>
        <a:lstStyle/>
        <a:p>
          <a:endParaRPr lang="en-US"/>
        </a:p>
      </dgm:t>
    </dgm:pt>
    <dgm:pt modelId="{7A0ADEAC-BA53-44DD-8859-839E1EE8410D}" type="sibTrans" cxnId="{E06C6F1C-C597-4071-8AA1-C6195F9C1B3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5BA8F8B-0C96-489D-BF5F-E6305A2587F7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 dirty="0"/>
            <a:t>Document types, </a:t>
          </a:r>
          <a:r>
            <a:rPr lang="en-GB" b="0" dirty="0"/>
            <a:t>e.g. Regulatory, </a:t>
          </a:r>
          <a:r>
            <a:rPr lang="en-GB" dirty="0"/>
            <a:t>HEOR, CME, pharma marketing</a:t>
          </a:r>
          <a:endParaRPr lang="en-US" dirty="0"/>
        </a:p>
      </dgm:t>
    </dgm:pt>
    <dgm:pt modelId="{66392D86-910E-4986-A3E9-490D3747292F}" type="parTrans" cxnId="{920F0CE0-F661-49DB-894C-E8621EA67EBE}">
      <dgm:prSet/>
      <dgm:spPr/>
      <dgm:t>
        <a:bodyPr/>
        <a:lstStyle/>
        <a:p>
          <a:endParaRPr lang="en-US"/>
        </a:p>
      </dgm:t>
    </dgm:pt>
    <dgm:pt modelId="{401B6E33-1717-45A4-84A2-655C62F8F0A9}" type="sibTrans" cxnId="{920F0CE0-F661-49DB-894C-E8621EA67EB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C13B659-54F5-4A68-A23C-98AD1B53BEF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 dirty="0"/>
            <a:t>Scope, </a:t>
          </a:r>
          <a:r>
            <a:rPr lang="en-GB" b="0" dirty="0"/>
            <a:t>e.g. D</a:t>
          </a:r>
          <a:r>
            <a:rPr lang="en-GB" dirty="0"/>
            <a:t>igital health, public affairs, personalised medicines</a:t>
          </a:r>
          <a:endParaRPr lang="en-US" dirty="0"/>
        </a:p>
      </dgm:t>
    </dgm:pt>
    <dgm:pt modelId="{33D90297-07F0-4934-9DE1-631BBEC9D70E}" type="parTrans" cxnId="{B4698747-1EB3-43EE-8086-CCACD1C17459}">
      <dgm:prSet/>
      <dgm:spPr/>
      <dgm:t>
        <a:bodyPr/>
        <a:lstStyle/>
        <a:p>
          <a:endParaRPr lang="en-US"/>
        </a:p>
      </dgm:t>
    </dgm:pt>
    <dgm:pt modelId="{4988C385-0049-48BE-8155-74543E541893}" type="sibTrans" cxnId="{B4698747-1EB3-43EE-8086-CCACD1C1745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6CF32FC-E329-4FBE-BE92-3ACDF45B7D29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 dirty="0"/>
            <a:t>Clients,</a:t>
          </a:r>
          <a:r>
            <a:rPr lang="en-GB" b="0" dirty="0"/>
            <a:t> e.g.</a:t>
          </a:r>
          <a:br>
            <a:rPr lang="en-GB" b="0" dirty="0"/>
          </a:br>
          <a:r>
            <a:rPr lang="en-GB" b="0" dirty="0"/>
            <a:t>Biotech</a:t>
          </a:r>
          <a:r>
            <a:rPr lang="en-GB" dirty="0"/>
            <a:t>, trusts, CROs, commercial health</a:t>
          </a:r>
          <a:endParaRPr lang="en-US" dirty="0"/>
        </a:p>
      </dgm:t>
    </dgm:pt>
    <dgm:pt modelId="{7722D3C7-2264-4CD1-A707-BE0BEA04EA3E}" type="parTrans" cxnId="{8A28C6DE-4403-4D40-B29A-AF213192A008}">
      <dgm:prSet/>
      <dgm:spPr/>
      <dgm:t>
        <a:bodyPr/>
        <a:lstStyle/>
        <a:p>
          <a:endParaRPr lang="en-US"/>
        </a:p>
      </dgm:t>
    </dgm:pt>
    <dgm:pt modelId="{DE7F0AD8-8A6E-416D-9C2D-5140A665D0A1}" type="sibTrans" cxnId="{8A28C6DE-4403-4D40-B29A-AF213192A008}">
      <dgm:prSet/>
      <dgm:spPr/>
      <dgm:t>
        <a:bodyPr/>
        <a:lstStyle/>
        <a:p>
          <a:endParaRPr lang="en-US"/>
        </a:p>
      </dgm:t>
    </dgm:pt>
    <dgm:pt modelId="{017C1EC0-C546-458A-92B1-7B366D155B5C}" type="pres">
      <dgm:prSet presAssocID="{05D140C0-1DF8-4912-BA3B-3BD79FB81EB8}" presName="root" presStyleCnt="0">
        <dgm:presLayoutVars>
          <dgm:dir/>
          <dgm:resizeHandles val="exact"/>
        </dgm:presLayoutVars>
      </dgm:prSet>
      <dgm:spPr/>
    </dgm:pt>
    <dgm:pt modelId="{7A16DF33-E516-41D3-A5CE-2996CAA73A78}" type="pres">
      <dgm:prSet presAssocID="{05D140C0-1DF8-4912-BA3B-3BD79FB81EB8}" presName="container" presStyleCnt="0">
        <dgm:presLayoutVars>
          <dgm:dir/>
          <dgm:resizeHandles val="exact"/>
        </dgm:presLayoutVars>
      </dgm:prSet>
      <dgm:spPr/>
    </dgm:pt>
    <dgm:pt modelId="{104E7494-1C8D-4B84-87BA-6D4F0656A0C7}" type="pres">
      <dgm:prSet presAssocID="{9D235324-A703-4E2A-B199-BAA9C19D0B5B}" presName="compNode" presStyleCnt="0"/>
      <dgm:spPr/>
    </dgm:pt>
    <dgm:pt modelId="{4D1F9056-DD10-4EA8-B6D5-A1A514AADDB6}" type="pres">
      <dgm:prSet presAssocID="{9D235324-A703-4E2A-B199-BAA9C19D0B5B}" presName="iconBgRect" presStyleLbl="bgShp" presStyleIdx="0" presStyleCnt="4"/>
      <dgm:spPr/>
    </dgm:pt>
    <dgm:pt modelId="{2EFA3FD1-E437-4F59-BC54-7961B7114C71}" type="pres">
      <dgm:prSet presAssocID="{9D235324-A703-4E2A-B199-BAA9C19D0B5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CF2A5492-5256-47B4-845F-582D9931734C}" type="pres">
      <dgm:prSet presAssocID="{9D235324-A703-4E2A-B199-BAA9C19D0B5B}" presName="spaceRect" presStyleCnt="0"/>
      <dgm:spPr/>
    </dgm:pt>
    <dgm:pt modelId="{BB5C28BC-7DD2-4BB1-B269-F33167CD8759}" type="pres">
      <dgm:prSet presAssocID="{9D235324-A703-4E2A-B199-BAA9C19D0B5B}" presName="textRect" presStyleLbl="revTx" presStyleIdx="0" presStyleCnt="4">
        <dgm:presLayoutVars>
          <dgm:chMax val="1"/>
          <dgm:chPref val="1"/>
        </dgm:presLayoutVars>
      </dgm:prSet>
      <dgm:spPr/>
    </dgm:pt>
    <dgm:pt modelId="{1A92D00F-F88D-486F-9966-AC7036824F0D}" type="pres">
      <dgm:prSet presAssocID="{7A0ADEAC-BA53-44DD-8859-839E1EE8410D}" presName="sibTrans" presStyleLbl="sibTrans2D1" presStyleIdx="0" presStyleCnt="0"/>
      <dgm:spPr/>
    </dgm:pt>
    <dgm:pt modelId="{EA441F45-21F3-4E51-9B8D-2A9DDFB0119C}" type="pres">
      <dgm:prSet presAssocID="{95BA8F8B-0C96-489D-BF5F-E6305A2587F7}" presName="compNode" presStyleCnt="0"/>
      <dgm:spPr/>
    </dgm:pt>
    <dgm:pt modelId="{BB09DED7-1BAD-43A9-A2AA-02BC3700665C}" type="pres">
      <dgm:prSet presAssocID="{95BA8F8B-0C96-489D-BF5F-E6305A2587F7}" presName="iconBgRect" presStyleLbl="bgShp" presStyleIdx="1" presStyleCnt="4"/>
      <dgm:spPr/>
    </dgm:pt>
    <dgm:pt modelId="{D412F359-E8D5-4D3C-BE79-AFCCBEB3A947}" type="pres">
      <dgm:prSet presAssocID="{95BA8F8B-0C96-489D-BF5F-E6305A2587F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8BB67855-DA88-405A-9225-AA9A91842B3D}" type="pres">
      <dgm:prSet presAssocID="{95BA8F8B-0C96-489D-BF5F-E6305A2587F7}" presName="spaceRect" presStyleCnt="0"/>
      <dgm:spPr/>
    </dgm:pt>
    <dgm:pt modelId="{5F176C2F-7819-4379-A2A8-9DB1BE836605}" type="pres">
      <dgm:prSet presAssocID="{95BA8F8B-0C96-489D-BF5F-E6305A2587F7}" presName="textRect" presStyleLbl="revTx" presStyleIdx="1" presStyleCnt="4">
        <dgm:presLayoutVars>
          <dgm:chMax val="1"/>
          <dgm:chPref val="1"/>
        </dgm:presLayoutVars>
      </dgm:prSet>
      <dgm:spPr/>
    </dgm:pt>
    <dgm:pt modelId="{E8D4CBA6-7D4A-400C-9D36-FD0BD3A676F9}" type="pres">
      <dgm:prSet presAssocID="{401B6E33-1717-45A4-84A2-655C62F8F0A9}" presName="sibTrans" presStyleLbl="sibTrans2D1" presStyleIdx="0" presStyleCnt="0"/>
      <dgm:spPr/>
    </dgm:pt>
    <dgm:pt modelId="{F62854E5-5605-4EC0-92E7-2DD843A38A9F}" type="pres">
      <dgm:prSet presAssocID="{CC13B659-54F5-4A68-A23C-98AD1B53BEF0}" presName="compNode" presStyleCnt="0"/>
      <dgm:spPr/>
    </dgm:pt>
    <dgm:pt modelId="{1F42E806-009B-4B0A-894F-B1D5AF9B549A}" type="pres">
      <dgm:prSet presAssocID="{CC13B659-54F5-4A68-A23C-98AD1B53BEF0}" presName="iconBgRect" presStyleLbl="bgShp" presStyleIdx="2" presStyleCnt="4"/>
      <dgm:spPr/>
    </dgm:pt>
    <dgm:pt modelId="{0DA55FEC-B413-4E23-B122-C98AEEA8E88E}" type="pres">
      <dgm:prSet presAssocID="{CC13B659-54F5-4A68-A23C-98AD1B53BEF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8DDBBF8B-31BB-4596-978A-2996B27A4F46}" type="pres">
      <dgm:prSet presAssocID="{CC13B659-54F5-4A68-A23C-98AD1B53BEF0}" presName="spaceRect" presStyleCnt="0"/>
      <dgm:spPr/>
    </dgm:pt>
    <dgm:pt modelId="{E70E9EF6-BBB8-47E2-8FAC-89EF9642024C}" type="pres">
      <dgm:prSet presAssocID="{CC13B659-54F5-4A68-A23C-98AD1B53BEF0}" presName="textRect" presStyleLbl="revTx" presStyleIdx="2" presStyleCnt="4">
        <dgm:presLayoutVars>
          <dgm:chMax val="1"/>
          <dgm:chPref val="1"/>
        </dgm:presLayoutVars>
      </dgm:prSet>
      <dgm:spPr/>
    </dgm:pt>
    <dgm:pt modelId="{3AA3C66B-CCE6-4688-92EB-71A5D0234417}" type="pres">
      <dgm:prSet presAssocID="{4988C385-0049-48BE-8155-74543E541893}" presName="sibTrans" presStyleLbl="sibTrans2D1" presStyleIdx="0" presStyleCnt="0"/>
      <dgm:spPr/>
    </dgm:pt>
    <dgm:pt modelId="{7ECA2460-B1A3-4D9E-BB49-5070FC3D9FBC}" type="pres">
      <dgm:prSet presAssocID="{66CF32FC-E329-4FBE-BE92-3ACDF45B7D29}" presName="compNode" presStyleCnt="0"/>
      <dgm:spPr/>
    </dgm:pt>
    <dgm:pt modelId="{087E10E1-1117-4FC2-A113-10E9E2C1E10B}" type="pres">
      <dgm:prSet presAssocID="{66CF32FC-E329-4FBE-BE92-3ACDF45B7D29}" presName="iconBgRect" presStyleLbl="bgShp" presStyleIdx="3" presStyleCnt="4"/>
      <dgm:spPr/>
    </dgm:pt>
    <dgm:pt modelId="{EF7224F3-ED0C-4433-BD59-30E5BCCBACB6}" type="pres">
      <dgm:prSet presAssocID="{66CF32FC-E329-4FBE-BE92-3ACDF45B7D2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E6E75621-55D5-4906-9A7D-06690374A86B}" type="pres">
      <dgm:prSet presAssocID="{66CF32FC-E329-4FBE-BE92-3ACDF45B7D29}" presName="spaceRect" presStyleCnt="0"/>
      <dgm:spPr/>
    </dgm:pt>
    <dgm:pt modelId="{35AEF510-4916-4CDE-BE1D-9E1BD57DC669}" type="pres">
      <dgm:prSet presAssocID="{66CF32FC-E329-4FBE-BE92-3ACDF45B7D29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365C7C0D-C166-4605-8CD0-DEC72120A7E7}" type="presOf" srcId="{66CF32FC-E329-4FBE-BE92-3ACDF45B7D29}" destId="{35AEF510-4916-4CDE-BE1D-9E1BD57DC669}" srcOrd="0" destOrd="0" presId="urn:microsoft.com/office/officeart/2018/2/layout/IconCircleList"/>
    <dgm:cxn modelId="{E06C6F1C-C597-4071-8AA1-C6195F9C1B35}" srcId="{05D140C0-1DF8-4912-BA3B-3BD79FB81EB8}" destId="{9D235324-A703-4E2A-B199-BAA9C19D0B5B}" srcOrd="0" destOrd="0" parTransId="{845A921A-87EE-4E20-800B-49135BD0C75C}" sibTransId="{7A0ADEAC-BA53-44DD-8859-839E1EE8410D}"/>
    <dgm:cxn modelId="{AA7BE920-44F2-4AB1-8389-FE7AE36656A2}" type="presOf" srcId="{4988C385-0049-48BE-8155-74543E541893}" destId="{3AA3C66B-CCE6-4688-92EB-71A5D0234417}" srcOrd="0" destOrd="0" presId="urn:microsoft.com/office/officeart/2018/2/layout/IconCircleList"/>
    <dgm:cxn modelId="{62BF9630-8550-4C85-B301-0C512346EAC6}" type="presOf" srcId="{7A0ADEAC-BA53-44DD-8859-839E1EE8410D}" destId="{1A92D00F-F88D-486F-9966-AC7036824F0D}" srcOrd="0" destOrd="0" presId="urn:microsoft.com/office/officeart/2018/2/layout/IconCircleList"/>
    <dgm:cxn modelId="{B4698747-1EB3-43EE-8086-CCACD1C17459}" srcId="{05D140C0-1DF8-4912-BA3B-3BD79FB81EB8}" destId="{CC13B659-54F5-4A68-A23C-98AD1B53BEF0}" srcOrd="2" destOrd="0" parTransId="{33D90297-07F0-4934-9DE1-631BBEC9D70E}" sibTransId="{4988C385-0049-48BE-8155-74543E541893}"/>
    <dgm:cxn modelId="{B702A84A-7DE4-43F2-BBA2-262777243DC5}" type="presOf" srcId="{95BA8F8B-0C96-489D-BF5F-E6305A2587F7}" destId="{5F176C2F-7819-4379-A2A8-9DB1BE836605}" srcOrd="0" destOrd="0" presId="urn:microsoft.com/office/officeart/2018/2/layout/IconCircleList"/>
    <dgm:cxn modelId="{8081A86C-9782-479A-BFEC-F8B4219A1F08}" type="presOf" srcId="{05D140C0-1DF8-4912-BA3B-3BD79FB81EB8}" destId="{017C1EC0-C546-458A-92B1-7B366D155B5C}" srcOrd="0" destOrd="0" presId="urn:microsoft.com/office/officeart/2018/2/layout/IconCircleList"/>
    <dgm:cxn modelId="{23972FA1-05B2-45AA-AF26-C7F8E5527CF1}" type="presOf" srcId="{9D235324-A703-4E2A-B199-BAA9C19D0B5B}" destId="{BB5C28BC-7DD2-4BB1-B269-F33167CD8759}" srcOrd="0" destOrd="0" presId="urn:microsoft.com/office/officeart/2018/2/layout/IconCircleList"/>
    <dgm:cxn modelId="{F56346BE-821B-4002-BFFD-3E3A917BABF5}" type="presOf" srcId="{401B6E33-1717-45A4-84A2-655C62F8F0A9}" destId="{E8D4CBA6-7D4A-400C-9D36-FD0BD3A676F9}" srcOrd="0" destOrd="0" presId="urn:microsoft.com/office/officeart/2018/2/layout/IconCircleList"/>
    <dgm:cxn modelId="{B094B1CE-5A17-4258-B7CE-86CF06427551}" type="presOf" srcId="{CC13B659-54F5-4A68-A23C-98AD1B53BEF0}" destId="{E70E9EF6-BBB8-47E2-8FAC-89EF9642024C}" srcOrd="0" destOrd="0" presId="urn:microsoft.com/office/officeart/2018/2/layout/IconCircleList"/>
    <dgm:cxn modelId="{8A28C6DE-4403-4D40-B29A-AF213192A008}" srcId="{05D140C0-1DF8-4912-BA3B-3BD79FB81EB8}" destId="{66CF32FC-E329-4FBE-BE92-3ACDF45B7D29}" srcOrd="3" destOrd="0" parTransId="{7722D3C7-2264-4CD1-A707-BE0BEA04EA3E}" sibTransId="{DE7F0AD8-8A6E-416D-9C2D-5140A665D0A1}"/>
    <dgm:cxn modelId="{920F0CE0-F661-49DB-894C-E8621EA67EBE}" srcId="{05D140C0-1DF8-4912-BA3B-3BD79FB81EB8}" destId="{95BA8F8B-0C96-489D-BF5F-E6305A2587F7}" srcOrd="1" destOrd="0" parTransId="{66392D86-910E-4986-A3E9-490D3747292F}" sibTransId="{401B6E33-1717-45A4-84A2-655C62F8F0A9}"/>
    <dgm:cxn modelId="{36AA1459-48E5-45FB-A59A-B901D0389FB2}" type="presParOf" srcId="{017C1EC0-C546-458A-92B1-7B366D155B5C}" destId="{7A16DF33-E516-41D3-A5CE-2996CAA73A78}" srcOrd="0" destOrd="0" presId="urn:microsoft.com/office/officeart/2018/2/layout/IconCircleList"/>
    <dgm:cxn modelId="{4C3A38FF-1549-4752-B589-52414716EDFD}" type="presParOf" srcId="{7A16DF33-E516-41D3-A5CE-2996CAA73A78}" destId="{104E7494-1C8D-4B84-87BA-6D4F0656A0C7}" srcOrd="0" destOrd="0" presId="urn:microsoft.com/office/officeart/2018/2/layout/IconCircleList"/>
    <dgm:cxn modelId="{C46D1A27-1B45-4373-8A9D-2437D5E193F1}" type="presParOf" srcId="{104E7494-1C8D-4B84-87BA-6D4F0656A0C7}" destId="{4D1F9056-DD10-4EA8-B6D5-A1A514AADDB6}" srcOrd="0" destOrd="0" presId="urn:microsoft.com/office/officeart/2018/2/layout/IconCircleList"/>
    <dgm:cxn modelId="{28D57788-E85C-4E4D-A0B2-7578787435F4}" type="presParOf" srcId="{104E7494-1C8D-4B84-87BA-6D4F0656A0C7}" destId="{2EFA3FD1-E437-4F59-BC54-7961B7114C71}" srcOrd="1" destOrd="0" presId="urn:microsoft.com/office/officeart/2018/2/layout/IconCircleList"/>
    <dgm:cxn modelId="{F0EDBD79-0EC8-45B7-81C3-4EC98B6F1389}" type="presParOf" srcId="{104E7494-1C8D-4B84-87BA-6D4F0656A0C7}" destId="{CF2A5492-5256-47B4-845F-582D9931734C}" srcOrd="2" destOrd="0" presId="urn:microsoft.com/office/officeart/2018/2/layout/IconCircleList"/>
    <dgm:cxn modelId="{549DEFBC-4CC5-47F8-A0DB-374817B1A904}" type="presParOf" srcId="{104E7494-1C8D-4B84-87BA-6D4F0656A0C7}" destId="{BB5C28BC-7DD2-4BB1-B269-F33167CD8759}" srcOrd="3" destOrd="0" presId="urn:microsoft.com/office/officeart/2018/2/layout/IconCircleList"/>
    <dgm:cxn modelId="{4CA31A30-3F8A-4C48-915F-1AC7470D94A1}" type="presParOf" srcId="{7A16DF33-E516-41D3-A5CE-2996CAA73A78}" destId="{1A92D00F-F88D-486F-9966-AC7036824F0D}" srcOrd="1" destOrd="0" presId="urn:microsoft.com/office/officeart/2018/2/layout/IconCircleList"/>
    <dgm:cxn modelId="{FF24DD65-A3D4-45C2-B9A6-A32E1102FF2A}" type="presParOf" srcId="{7A16DF33-E516-41D3-A5CE-2996CAA73A78}" destId="{EA441F45-21F3-4E51-9B8D-2A9DDFB0119C}" srcOrd="2" destOrd="0" presId="urn:microsoft.com/office/officeart/2018/2/layout/IconCircleList"/>
    <dgm:cxn modelId="{8E992681-ED32-406B-BBAE-8AD2365910E9}" type="presParOf" srcId="{EA441F45-21F3-4E51-9B8D-2A9DDFB0119C}" destId="{BB09DED7-1BAD-43A9-A2AA-02BC3700665C}" srcOrd="0" destOrd="0" presId="urn:microsoft.com/office/officeart/2018/2/layout/IconCircleList"/>
    <dgm:cxn modelId="{15EBB8C9-311D-4351-AF64-6B8F4A99D832}" type="presParOf" srcId="{EA441F45-21F3-4E51-9B8D-2A9DDFB0119C}" destId="{D412F359-E8D5-4D3C-BE79-AFCCBEB3A947}" srcOrd="1" destOrd="0" presId="urn:microsoft.com/office/officeart/2018/2/layout/IconCircleList"/>
    <dgm:cxn modelId="{C1E8F9B2-2854-43DA-91D4-9CC740F3FEEC}" type="presParOf" srcId="{EA441F45-21F3-4E51-9B8D-2A9DDFB0119C}" destId="{8BB67855-DA88-405A-9225-AA9A91842B3D}" srcOrd="2" destOrd="0" presId="urn:microsoft.com/office/officeart/2018/2/layout/IconCircleList"/>
    <dgm:cxn modelId="{8DDF7500-698C-4FB0-8BD3-0B3B6128FBC1}" type="presParOf" srcId="{EA441F45-21F3-4E51-9B8D-2A9DDFB0119C}" destId="{5F176C2F-7819-4379-A2A8-9DB1BE836605}" srcOrd="3" destOrd="0" presId="urn:microsoft.com/office/officeart/2018/2/layout/IconCircleList"/>
    <dgm:cxn modelId="{F959ABA2-BF2B-424A-B1CA-EBB887DEB0F8}" type="presParOf" srcId="{7A16DF33-E516-41D3-A5CE-2996CAA73A78}" destId="{E8D4CBA6-7D4A-400C-9D36-FD0BD3A676F9}" srcOrd="3" destOrd="0" presId="urn:microsoft.com/office/officeart/2018/2/layout/IconCircleList"/>
    <dgm:cxn modelId="{00890D5D-D57D-4818-ADEA-713E11C6DD01}" type="presParOf" srcId="{7A16DF33-E516-41D3-A5CE-2996CAA73A78}" destId="{F62854E5-5605-4EC0-92E7-2DD843A38A9F}" srcOrd="4" destOrd="0" presId="urn:microsoft.com/office/officeart/2018/2/layout/IconCircleList"/>
    <dgm:cxn modelId="{B42187A5-D5C7-4073-A794-9EE3EB10BBB7}" type="presParOf" srcId="{F62854E5-5605-4EC0-92E7-2DD843A38A9F}" destId="{1F42E806-009B-4B0A-894F-B1D5AF9B549A}" srcOrd="0" destOrd="0" presId="urn:microsoft.com/office/officeart/2018/2/layout/IconCircleList"/>
    <dgm:cxn modelId="{6606F4C0-DF25-4247-BEB9-6EA2A158D660}" type="presParOf" srcId="{F62854E5-5605-4EC0-92E7-2DD843A38A9F}" destId="{0DA55FEC-B413-4E23-B122-C98AEEA8E88E}" srcOrd="1" destOrd="0" presId="urn:microsoft.com/office/officeart/2018/2/layout/IconCircleList"/>
    <dgm:cxn modelId="{4FC80A8F-1B20-4C99-B595-0157803E0C7E}" type="presParOf" srcId="{F62854E5-5605-4EC0-92E7-2DD843A38A9F}" destId="{8DDBBF8B-31BB-4596-978A-2996B27A4F46}" srcOrd="2" destOrd="0" presId="urn:microsoft.com/office/officeart/2018/2/layout/IconCircleList"/>
    <dgm:cxn modelId="{E1FF5DDC-1D03-4ACD-BA15-3EB2975B2A89}" type="presParOf" srcId="{F62854E5-5605-4EC0-92E7-2DD843A38A9F}" destId="{E70E9EF6-BBB8-47E2-8FAC-89EF9642024C}" srcOrd="3" destOrd="0" presId="urn:microsoft.com/office/officeart/2018/2/layout/IconCircleList"/>
    <dgm:cxn modelId="{D6F7E597-13A8-42D7-8620-034191046F40}" type="presParOf" srcId="{7A16DF33-E516-41D3-A5CE-2996CAA73A78}" destId="{3AA3C66B-CCE6-4688-92EB-71A5D0234417}" srcOrd="5" destOrd="0" presId="urn:microsoft.com/office/officeart/2018/2/layout/IconCircleList"/>
    <dgm:cxn modelId="{8F561FD0-53C0-4822-B0AB-112568DFDD58}" type="presParOf" srcId="{7A16DF33-E516-41D3-A5CE-2996CAA73A78}" destId="{7ECA2460-B1A3-4D9E-BB49-5070FC3D9FBC}" srcOrd="6" destOrd="0" presId="urn:microsoft.com/office/officeart/2018/2/layout/IconCircleList"/>
    <dgm:cxn modelId="{57098740-D7C4-4991-852B-761D364A2E64}" type="presParOf" srcId="{7ECA2460-B1A3-4D9E-BB49-5070FC3D9FBC}" destId="{087E10E1-1117-4FC2-A113-10E9E2C1E10B}" srcOrd="0" destOrd="0" presId="urn:microsoft.com/office/officeart/2018/2/layout/IconCircleList"/>
    <dgm:cxn modelId="{1E6E4131-5F1E-4DA5-9E85-21F126C23A6C}" type="presParOf" srcId="{7ECA2460-B1A3-4D9E-BB49-5070FC3D9FBC}" destId="{EF7224F3-ED0C-4433-BD59-30E5BCCBACB6}" srcOrd="1" destOrd="0" presId="urn:microsoft.com/office/officeart/2018/2/layout/IconCircleList"/>
    <dgm:cxn modelId="{8A78F742-F2F3-475A-80B7-886EE6CE63ED}" type="presParOf" srcId="{7ECA2460-B1A3-4D9E-BB49-5070FC3D9FBC}" destId="{E6E75621-55D5-4906-9A7D-06690374A86B}" srcOrd="2" destOrd="0" presId="urn:microsoft.com/office/officeart/2018/2/layout/IconCircleList"/>
    <dgm:cxn modelId="{B460C9C7-F4E5-44DF-86DF-905D38199AAC}" type="presParOf" srcId="{7ECA2460-B1A3-4D9E-BB49-5070FC3D9FBC}" destId="{35AEF510-4916-4CDE-BE1D-9E1BD57DC669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B45789-069F-4C21-8AF6-B883D9A146D9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16E918-D2D5-4FED-99BF-1AD03CE12590}">
      <dgm:prSet/>
      <dgm:spPr/>
      <dgm:t>
        <a:bodyPr/>
        <a:lstStyle/>
        <a:p>
          <a:r>
            <a:rPr lang="en-GB" dirty="0"/>
            <a:t>Regulatory </a:t>
          </a:r>
          <a:br>
            <a:rPr lang="en-GB" dirty="0"/>
          </a:br>
          <a:r>
            <a:rPr lang="en-GB" dirty="0"/>
            <a:t>Writing</a:t>
          </a:r>
          <a:endParaRPr lang="en-US" dirty="0"/>
        </a:p>
      </dgm:t>
    </dgm:pt>
    <dgm:pt modelId="{5BA6E5B5-35DD-4045-AF64-D310E2718620}" type="parTrans" cxnId="{E35AEE48-AE4A-40E5-A44A-C55FA0E34C2E}">
      <dgm:prSet/>
      <dgm:spPr/>
      <dgm:t>
        <a:bodyPr/>
        <a:lstStyle/>
        <a:p>
          <a:endParaRPr lang="en-US"/>
        </a:p>
      </dgm:t>
    </dgm:pt>
    <dgm:pt modelId="{343802F3-FFDC-475D-B1EE-9839F1AEA0F7}" type="sibTrans" cxnId="{E35AEE48-AE4A-40E5-A44A-C55FA0E34C2E}">
      <dgm:prSet/>
      <dgm:spPr/>
      <dgm:t>
        <a:bodyPr/>
        <a:lstStyle/>
        <a:p>
          <a:endParaRPr lang="en-US"/>
        </a:p>
      </dgm:t>
    </dgm:pt>
    <dgm:pt modelId="{E9981ECA-2975-442D-8C27-19C50DEF7AB8}">
      <dgm:prSet/>
      <dgm:spPr/>
      <dgm:t>
        <a:bodyPr/>
        <a:lstStyle/>
        <a:p>
          <a:r>
            <a:rPr lang="en-GB" dirty="0"/>
            <a:t>Scientific Publication </a:t>
          </a:r>
          <a:br>
            <a:rPr lang="en-GB" dirty="0"/>
          </a:br>
          <a:r>
            <a:rPr lang="en-GB" dirty="0"/>
            <a:t>&amp; Manuscript Support</a:t>
          </a:r>
          <a:endParaRPr lang="en-US" dirty="0"/>
        </a:p>
      </dgm:t>
    </dgm:pt>
    <dgm:pt modelId="{973D2882-58C9-401C-AAEE-EB1D9B37EC2A}" type="parTrans" cxnId="{72DB847F-4ECA-4238-B764-0F96D92C352B}">
      <dgm:prSet/>
      <dgm:spPr/>
      <dgm:t>
        <a:bodyPr/>
        <a:lstStyle/>
        <a:p>
          <a:endParaRPr lang="en-US"/>
        </a:p>
      </dgm:t>
    </dgm:pt>
    <dgm:pt modelId="{800F61B8-4CE4-4447-94C1-40E70038687B}" type="sibTrans" cxnId="{72DB847F-4ECA-4238-B764-0F96D92C352B}">
      <dgm:prSet/>
      <dgm:spPr/>
      <dgm:t>
        <a:bodyPr/>
        <a:lstStyle/>
        <a:p>
          <a:endParaRPr lang="en-US"/>
        </a:p>
      </dgm:t>
    </dgm:pt>
    <dgm:pt modelId="{A80310B5-F213-4DF2-A348-8EDDC1B453EC}">
      <dgm:prSet/>
      <dgm:spPr/>
      <dgm:t>
        <a:bodyPr/>
        <a:lstStyle/>
        <a:p>
          <a:r>
            <a:rPr lang="en-GB" dirty="0"/>
            <a:t>Patient-Centric </a:t>
          </a:r>
          <a:br>
            <a:rPr lang="en-GB" dirty="0"/>
          </a:br>
          <a:r>
            <a:rPr lang="en-GB" dirty="0"/>
            <a:t>&amp; Lay Summary Writing</a:t>
          </a:r>
          <a:endParaRPr lang="en-US" dirty="0"/>
        </a:p>
      </dgm:t>
    </dgm:pt>
    <dgm:pt modelId="{DF354004-CFE2-439E-A970-D3A619EA37E5}" type="parTrans" cxnId="{4A62FD7A-13F5-4566-A7C8-EF759AD502BD}">
      <dgm:prSet/>
      <dgm:spPr/>
      <dgm:t>
        <a:bodyPr/>
        <a:lstStyle/>
        <a:p>
          <a:endParaRPr lang="en-US"/>
        </a:p>
      </dgm:t>
    </dgm:pt>
    <dgm:pt modelId="{B9116798-303F-4751-93B1-028D19518160}" type="sibTrans" cxnId="{4A62FD7A-13F5-4566-A7C8-EF759AD502BD}">
      <dgm:prSet/>
      <dgm:spPr/>
      <dgm:t>
        <a:bodyPr/>
        <a:lstStyle/>
        <a:p>
          <a:endParaRPr lang="en-US"/>
        </a:p>
      </dgm:t>
    </dgm:pt>
    <dgm:pt modelId="{74E3C585-B21F-46D9-9457-50179911B04F}">
      <dgm:prSet/>
      <dgm:spPr/>
      <dgm:t>
        <a:bodyPr/>
        <a:lstStyle/>
        <a:p>
          <a:r>
            <a:rPr lang="en-GB" dirty="0"/>
            <a:t>Personalised </a:t>
          </a:r>
          <a:br>
            <a:rPr lang="en-GB" dirty="0"/>
          </a:br>
          <a:r>
            <a:rPr lang="en-GB" dirty="0"/>
            <a:t>&amp; Precision Medicines Writing</a:t>
          </a:r>
          <a:endParaRPr lang="en-US" dirty="0"/>
        </a:p>
      </dgm:t>
    </dgm:pt>
    <dgm:pt modelId="{1A46F15F-05D7-4FFF-A2D3-751F37CC2C24}" type="parTrans" cxnId="{13E545CF-3BBD-4F7A-AAB8-B184BF8B0332}">
      <dgm:prSet/>
      <dgm:spPr/>
      <dgm:t>
        <a:bodyPr/>
        <a:lstStyle/>
        <a:p>
          <a:endParaRPr lang="en-US"/>
        </a:p>
      </dgm:t>
    </dgm:pt>
    <dgm:pt modelId="{7193FC1A-FDFF-4146-AB81-CC95460830FC}" type="sibTrans" cxnId="{13E545CF-3BBD-4F7A-AAB8-B184BF8B0332}">
      <dgm:prSet/>
      <dgm:spPr/>
      <dgm:t>
        <a:bodyPr/>
        <a:lstStyle/>
        <a:p>
          <a:endParaRPr lang="en-US"/>
        </a:p>
      </dgm:t>
    </dgm:pt>
    <dgm:pt modelId="{78CE1E4E-7942-4F1E-A8E5-BAD65308C050}">
      <dgm:prSet/>
      <dgm:spPr/>
      <dgm:t>
        <a:bodyPr/>
        <a:lstStyle/>
        <a:p>
          <a:r>
            <a:rPr lang="en-GB" dirty="0"/>
            <a:t>Digital Health </a:t>
          </a:r>
          <a:br>
            <a:rPr lang="en-GB" dirty="0"/>
          </a:br>
          <a:r>
            <a:rPr lang="en-GB" dirty="0"/>
            <a:t>&amp; MedTech Content</a:t>
          </a:r>
          <a:endParaRPr lang="en-US" dirty="0"/>
        </a:p>
      </dgm:t>
    </dgm:pt>
    <dgm:pt modelId="{7F8D353C-7CCB-44AC-9E06-3DEDD7FF10B2}" type="parTrans" cxnId="{BE7B5192-D8AB-4BC5-A79B-6C7D831563D6}">
      <dgm:prSet/>
      <dgm:spPr/>
      <dgm:t>
        <a:bodyPr/>
        <a:lstStyle/>
        <a:p>
          <a:endParaRPr lang="en-US"/>
        </a:p>
      </dgm:t>
    </dgm:pt>
    <dgm:pt modelId="{163569D1-EA0C-481C-93E5-D3DBC192D16F}" type="sibTrans" cxnId="{BE7B5192-D8AB-4BC5-A79B-6C7D831563D6}">
      <dgm:prSet/>
      <dgm:spPr/>
      <dgm:t>
        <a:bodyPr/>
        <a:lstStyle/>
        <a:p>
          <a:endParaRPr lang="en-US"/>
        </a:p>
      </dgm:t>
    </dgm:pt>
    <dgm:pt modelId="{5FEA5B73-253F-4D45-AF34-77D4EC05E572}" type="pres">
      <dgm:prSet presAssocID="{2BB45789-069F-4C21-8AF6-B883D9A146D9}" presName="diagram" presStyleCnt="0">
        <dgm:presLayoutVars>
          <dgm:dir/>
          <dgm:resizeHandles val="exact"/>
        </dgm:presLayoutVars>
      </dgm:prSet>
      <dgm:spPr/>
    </dgm:pt>
    <dgm:pt modelId="{40BF7CA3-85CF-4AA3-A95D-035D5E3A5B7A}" type="pres">
      <dgm:prSet presAssocID="{F116E918-D2D5-4FED-99BF-1AD03CE12590}" presName="node" presStyleLbl="node1" presStyleIdx="0" presStyleCnt="5">
        <dgm:presLayoutVars>
          <dgm:bulletEnabled val="1"/>
        </dgm:presLayoutVars>
      </dgm:prSet>
      <dgm:spPr/>
    </dgm:pt>
    <dgm:pt modelId="{1A86969F-5C10-4DF4-BF48-C6F764E11B50}" type="pres">
      <dgm:prSet presAssocID="{343802F3-FFDC-475D-B1EE-9839F1AEA0F7}" presName="sibTrans" presStyleCnt="0"/>
      <dgm:spPr/>
    </dgm:pt>
    <dgm:pt modelId="{0CFE60B8-6A07-41C2-B640-E07AB6CA1F95}" type="pres">
      <dgm:prSet presAssocID="{E9981ECA-2975-442D-8C27-19C50DEF7AB8}" presName="node" presStyleLbl="node1" presStyleIdx="1" presStyleCnt="5">
        <dgm:presLayoutVars>
          <dgm:bulletEnabled val="1"/>
        </dgm:presLayoutVars>
      </dgm:prSet>
      <dgm:spPr/>
    </dgm:pt>
    <dgm:pt modelId="{77AEF771-E3EE-4AEE-B529-6A8266115BE3}" type="pres">
      <dgm:prSet presAssocID="{800F61B8-4CE4-4447-94C1-40E70038687B}" presName="sibTrans" presStyleCnt="0"/>
      <dgm:spPr/>
    </dgm:pt>
    <dgm:pt modelId="{79385B9C-6A39-4C36-8DC7-03D228702A79}" type="pres">
      <dgm:prSet presAssocID="{A80310B5-F213-4DF2-A348-8EDDC1B453EC}" presName="node" presStyleLbl="node1" presStyleIdx="2" presStyleCnt="5">
        <dgm:presLayoutVars>
          <dgm:bulletEnabled val="1"/>
        </dgm:presLayoutVars>
      </dgm:prSet>
      <dgm:spPr/>
    </dgm:pt>
    <dgm:pt modelId="{6F0B2A6E-1DDB-444B-8CC9-4261D6E8AC66}" type="pres">
      <dgm:prSet presAssocID="{B9116798-303F-4751-93B1-028D19518160}" presName="sibTrans" presStyleCnt="0"/>
      <dgm:spPr/>
    </dgm:pt>
    <dgm:pt modelId="{C5A926C9-2733-4971-978B-46B5B7071663}" type="pres">
      <dgm:prSet presAssocID="{74E3C585-B21F-46D9-9457-50179911B04F}" presName="node" presStyleLbl="node1" presStyleIdx="3" presStyleCnt="5">
        <dgm:presLayoutVars>
          <dgm:bulletEnabled val="1"/>
        </dgm:presLayoutVars>
      </dgm:prSet>
      <dgm:spPr/>
    </dgm:pt>
    <dgm:pt modelId="{52370AE5-A39B-46A6-A8BA-3FA75A73CF0D}" type="pres">
      <dgm:prSet presAssocID="{7193FC1A-FDFF-4146-AB81-CC95460830FC}" presName="sibTrans" presStyleCnt="0"/>
      <dgm:spPr/>
    </dgm:pt>
    <dgm:pt modelId="{1B07AC7D-760E-4438-BFD8-AFA0BC97C6E3}" type="pres">
      <dgm:prSet presAssocID="{78CE1E4E-7942-4F1E-A8E5-BAD65308C050}" presName="node" presStyleLbl="node1" presStyleIdx="4" presStyleCnt="5">
        <dgm:presLayoutVars>
          <dgm:bulletEnabled val="1"/>
        </dgm:presLayoutVars>
      </dgm:prSet>
      <dgm:spPr/>
    </dgm:pt>
  </dgm:ptLst>
  <dgm:cxnLst>
    <dgm:cxn modelId="{431D0D37-25FF-4F86-A65C-5FEE7F258CCA}" type="presOf" srcId="{74E3C585-B21F-46D9-9457-50179911B04F}" destId="{C5A926C9-2733-4971-978B-46B5B7071663}" srcOrd="0" destOrd="0" presId="urn:microsoft.com/office/officeart/2005/8/layout/default"/>
    <dgm:cxn modelId="{BA8C833E-4971-4968-8351-9F68B5508A46}" type="presOf" srcId="{F116E918-D2D5-4FED-99BF-1AD03CE12590}" destId="{40BF7CA3-85CF-4AA3-A95D-035D5E3A5B7A}" srcOrd="0" destOrd="0" presId="urn:microsoft.com/office/officeart/2005/8/layout/default"/>
    <dgm:cxn modelId="{E35AEE48-AE4A-40E5-A44A-C55FA0E34C2E}" srcId="{2BB45789-069F-4C21-8AF6-B883D9A146D9}" destId="{F116E918-D2D5-4FED-99BF-1AD03CE12590}" srcOrd="0" destOrd="0" parTransId="{5BA6E5B5-35DD-4045-AF64-D310E2718620}" sibTransId="{343802F3-FFDC-475D-B1EE-9839F1AEA0F7}"/>
    <dgm:cxn modelId="{D42E4F49-2183-4A74-896D-39B4B3BB7576}" type="presOf" srcId="{A80310B5-F213-4DF2-A348-8EDDC1B453EC}" destId="{79385B9C-6A39-4C36-8DC7-03D228702A79}" srcOrd="0" destOrd="0" presId="urn:microsoft.com/office/officeart/2005/8/layout/default"/>
    <dgm:cxn modelId="{4A62FD7A-13F5-4566-A7C8-EF759AD502BD}" srcId="{2BB45789-069F-4C21-8AF6-B883D9A146D9}" destId="{A80310B5-F213-4DF2-A348-8EDDC1B453EC}" srcOrd="2" destOrd="0" parTransId="{DF354004-CFE2-439E-A970-D3A619EA37E5}" sibTransId="{B9116798-303F-4751-93B1-028D19518160}"/>
    <dgm:cxn modelId="{72DB847F-4ECA-4238-B764-0F96D92C352B}" srcId="{2BB45789-069F-4C21-8AF6-B883D9A146D9}" destId="{E9981ECA-2975-442D-8C27-19C50DEF7AB8}" srcOrd="1" destOrd="0" parTransId="{973D2882-58C9-401C-AAEE-EB1D9B37EC2A}" sibTransId="{800F61B8-4CE4-4447-94C1-40E70038687B}"/>
    <dgm:cxn modelId="{2B0AF98A-CC55-4E79-9F11-4F3498E7DDDF}" type="presOf" srcId="{78CE1E4E-7942-4F1E-A8E5-BAD65308C050}" destId="{1B07AC7D-760E-4438-BFD8-AFA0BC97C6E3}" srcOrd="0" destOrd="0" presId="urn:microsoft.com/office/officeart/2005/8/layout/default"/>
    <dgm:cxn modelId="{BE7B5192-D8AB-4BC5-A79B-6C7D831563D6}" srcId="{2BB45789-069F-4C21-8AF6-B883D9A146D9}" destId="{78CE1E4E-7942-4F1E-A8E5-BAD65308C050}" srcOrd="4" destOrd="0" parTransId="{7F8D353C-7CCB-44AC-9E06-3DEDD7FF10B2}" sibTransId="{163569D1-EA0C-481C-93E5-D3DBC192D16F}"/>
    <dgm:cxn modelId="{8951AFBC-CDBC-4C53-AA5F-5D954E48261E}" type="presOf" srcId="{2BB45789-069F-4C21-8AF6-B883D9A146D9}" destId="{5FEA5B73-253F-4D45-AF34-77D4EC05E572}" srcOrd="0" destOrd="0" presId="urn:microsoft.com/office/officeart/2005/8/layout/default"/>
    <dgm:cxn modelId="{13E545CF-3BBD-4F7A-AAB8-B184BF8B0332}" srcId="{2BB45789-069F-4C21-8AF6-B883D9A146D9}" destId="{74E3C585-B21F-46D9-9457-50179911B04F}" srcOrd="3" destOrd="0" parTransId="{1A46F15F-05D7-4FFF-A2D3-751F37CC2C24}" sibTransId="{7193FC1A-FDFF-4146-AB81-CC95460830FC}"/>
    <dgm:cxn modelId="{5A5DA0FF-DEAC-414A-8043-2391A17ADADF}" type="presOf" srcId="{E9981ECA-2975-442D-8C27-19C50DEF7AB8}" destId="{0CFE60B8-6A07-41C2-B640-E07AB6CA1F95}" srcOrd="0" destOrd="0" presId="urn:microsoft.com/office/officeart/2005/8/layout/default"/>
    <dgm:cxn modelId="{99D22B9D-E8EA-4D06-B303-77AA5AB0F301}" type="presParOf" srcId="{5FEA5B73-253F-4D45-AF34-77D4EC05E572}" destId="{40BF7CA3-85CF-4AA3-A95D-035D5E3A5B7A}" srcOrd="0" destOrd="0" presId="urn:microsoft.com/office/officeart/2005/8/layout/default"/>
    <dgm:cxn modelId="{D40B2B76-757B-4A6D-8113-6B65B7A5A326}" type="presParOf" srcId="{5FEA5B73-253F-4D45-AF34-77D4EC05E572}" destId="{1A86969F-5C10-4DF4-BF48-C6F764E11B50}" srcOrd="1" destOrd="0" presId="urn:microsoft.com/office/officeart/2005/8/layout/default"/>
    <dgm:cxn modelId="{63A66F62-6C42-4494-B3A1-468C2799A313}" type="presParOf" srcId="{5FEA5B73-253F-4D45-AF34-77D4EC05E572}" destId="{0CFE60B8-6A07-41C2-B640-E07AB6CA1F95}" srcOrd="2" destOrd="0" presId="urn:microsoft.com/office/officeart/2005/8/layout/default"/>
    <dgm:cxn modelId="{827F9754-2ED7-4D07-97D6-7A6D04E30B89}" type="presParOf" srcId="{5FEA5B73-253F-4D45-AF34-77D4EC05E572}" destId="{77AEF771-E3EE-4AEE-B529-6A8266115BE3}" srcOrd="3" destOrd="0" presId="urn:microsoft.com/office/officeart/2005/8/layout/default"/>
    <dgm:cxn modelId="{3A12AC22-378F-40E2-B181-B906B5F0E4EE}" type="presParOf" srcId="{5FEA5B73-253F-4D45-AF34-77D4EC05E572}" destId="{79385B9C-6A39-4C36-8DC7-03D228702A79}" srcOrd="4" destOrd="0" presId="urn:microsoft.com/office/officeart/2005/8/layout/default"/>
    <dgm:cxn modelId="{1981F9FD-7A7A-4D14-B102-F07B9BD50489}" type="presParOf" srcId="{5FEA5B73-253F-4D45-AF34-77D4EC05E572}" destId="{6F0B2A6E-1DDB-444B-8CC9-4261D6E8AC66}" srcOrd="5" destOrd="0" presId="urn:microsoft.com/office/officeart/2005/8/layout/default"/>
    <dgm:cxn modelId="{C678ABAC-0028-4AE0-926C-8B5EA2E2C595}" type="presParOf" srcId="{5FEA5B73-253F-4D45-AF34-77D4EC05E572}" destId="{C5A926C9-2733-4971-978B-46B5B7071663}" srcOrd="6" destOrd="0" presId="urn:microsoft.com/office/officeart/2005/8/layout/default"/>
    <dgm:cxn modelId="{B50748A8-50DA-43B7-B8E3-467571E97D71}" type="presParOf" srcId="{5FEA5B73-253F-4D45-AF34-77D4EC05E572}" destId="{52370AE5-A39B-46A6-A8BA-3FA75A73CF0D}" srcOrd="7" destOrd="0" presId="urn:microsoft.com/office/officeart/2005/8/layout/default"/>
    <dgm:cxn modelId="{3DE9FB92-F657-4106-9341-524B82F4D603}" type="presParOf" srcId="{5FEA5B73-253F-4D45-AF34-77D4EC05E572}" destId="{1B07AC7D-760E-4438-BFD8-AFA0BC97C6E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DF1E1B0-CCF3-43F6-A545-5D6243ED4A5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7BA2136-6454-4593-8C69-E60CB4A3C93E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 dirty="0"/>
            <a:t>Be transparent: </a:t>
          </a:r>
          <a:br>
            <a:rPr lang="en-GB" b="1" dirty="0"/>
          </a:br>
          <a:r>
            <a:rPr lang="en-GB" dirty="0"/>
            <a:t>Disclose your AI use in all your professional work</a:t>
          </a:r>
          <a:endParaRPr lang="en-US" dirty="0"/>
        </a:p>
      </dgm:t>
    </dgm:pt>
    <dgm:pt modelId="{0F3E3234-B5B5-4181-B569-8E3860C3ACA2}" type="parTrans" cxnId="{A856A71B-6B60-4711-9F61-2191F2DCD730}">
      <dgm:prSet/>
      <dgm:spPr/>
      <dgm:t>
        <a:bodyPr/>
        <a:lstStyle/>
        <a:p>
          <a:endParaRPr lang="en-US"/>
        </a:p>
      </dgm:t>
    </dgm:pt>
    <dgm:pt modelId="{1D206CC9-3679-4250-894B-78D9563B3E91}" type="sibTrans" cxnId="{A856A71B-6B60-4711-9F61-2191F2DCD730}">
      <dgm:prSet/>
      <dgm:spPr/>
      <dgm:t>
        <a:bodyPr/>
        <a:lstStyle/>
        <a:p>
          <a:endParaRPr lang="en-US"/>
        </a:p>
      </dgm:t>
    </dgm:pt>
    <dgm:pt modelId="{69F79A27-E48E-4C2C-8DC9-05302750A17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 dirty="0"/>
            <a:t>Create a professional </a:t>
          </a:r>
          <a:br>
            <a:rPr lang="en-GB" b="1" dirty="0"/>
          </a:br>
          <a:r>
            <a:rPr lang="en-GB" b="1" dirty="0"/>
            <a:t>‘AI use policy’ </a:t>
          </a:r>
          <a:r>
            <a:rPr lang="en-GB" dirty="0"/>
            <a:t>for your all your business services</a:t>
          </a:r>
          <a:endParaRPr lang="en-US" dirty="0"/>
        </a:p>
      </dgm:t>
    </dgm:pt>
    <dgm:pt modelId="{4733C983-8E84-4365-81D3-E8F8345C8BA6}" type="parTrans" cxnId="{C86B9058-C974-4B91-86CD-DDABACAB9659}">
      <dgm:prSet/>
      <dgm:spPr/>
      <dgm:t>
        <a:bodyPr/>
        <a:lstStyle/>
        <a:p>
          <a:endParaRPr lang="en-US"/>
        </a:p>
      </dgm:t>
    </dgm:pt>
    <dgm:pt modelId="{8160294D-12AE-4731-BCDA-43229D4D55F9}" type="sibTrans" cxnId="{C86B9058-C974-4B91-86CD-DDABACAB9659}">
      <dgm:prSet/>
      <dgm:spPr/>
      <dgm:t>
        <a:bodyPr/>
        <a:lstStyle/>
        <a:p>
          <a:endParaRPr lang="en-US"/>
        </a:p>
      </dgm:t>
    </dgm:pt>
    <dgm:pt modelId="{234EFBE0-2792-47EB-8303-03EA0909866D}" type="pres">
      <dgm:prSet presAssocID="{3DF1E1B0-CCF3-43F6-A545-5D6243ED4A57}" presName="root" presStyleCnt="0">
        <dgm:presLayoutVars>
          <dgm:dir/>
          <dgm:resizeHandles val="exact"/>
        </dgm:presLayoutVars>
      </dgm:prSet>
      <dgm:spPr/>
    </dgm:pt>
    <dgm:pt modelId="{C6C2AFD5-AC12-4F67-9E35-2C8BECCED6E6}" type="pres">
      <dgm:prSet presAssocID="{A7BA2136-6454-4593-8C69-E60CB4A3C93E}" presName="compNode" presStyleCnt="0"/>
      <dgm:spPr/>
    </dgm:pt>
    <dgm:pt modelId="{B786F78D-4942-4310-9737-BE92B46D41DB}" type="pres">
      <dgm:prSet presAssocID="{A7BA2136-6454-4593-8C69-E60CB4A3C93E}" presName="bgRect" presStyleLbl="bgShp" presStyleIdx="0" presStyleCnt="2"/>
      <dgm:spPr/>
    </dgm:pt>
    <dgm:pt modelId="{450E5175-6768-406A-B66B-A3EF589AE1C0}" type="pres">
      <dgm:prSet presAssocID="{A7BA2136-6454-4593-8C69-E60CB4A3C93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3d Glasses with solid fill"/>
        </a:ext>
      </dgm:extLst>
    </dgm:pt>
    <dgm:pt modelId="{29CF4EC4-2E62-4067-B143-B9296D9065BA}" type="pres">
      <dgm:prSet presAssocID="{A7BA2136-6454-4593-8C69-E60CB4A3C93E}" presName="spaceRect" presStyleCnt="0"/>
      <dgm:spPr/>
    </dgm:pt>
    <dgm:pt modelId="{C73A11F6-0C3C-4A01-A982-2E8889485EC7}" type="pres">
      <dgm:prSet presAssocID="{A7BA2136-6454-4593-8C69-E60CB4A3C93E}" presName="parTx" presStyleLbl="revTx" presStyleIdx="0" presStyleCnt="2">
        <dgm:presLayoutVars>
          <dgm:chMax val="0"/>
          <dgm:chPref val="0"/>
        </dgm:presLayoutVars>
      </dgm:prSet>
      <dgm:spPr/>
    </dgm:pt>
    <dgm:pt modelId="{E3FFCFAB-AFD6-4624-81F8-CF1FA06D877B}" type="pres">
      <dgm:prSet presAssocID="{1D206CC9-3679-4250-894B-78D9563B3E91}" presName="sibTrans" presStyleCnt="0"/>
      <dgm:spPr/>
    </dgm:pt>
    <dgm:pt modelId="{3401DA57-0D03-46C8-96C0-3EFB76C22C50}" type="pres">
      <dgm:prSet presAssocID="{69F79A27-E48E-4C2C-8DC9-05302750A170}" presName="compNode" presStyleCnt="0"/>
      <dgm:spPr/>
    </dgm:pt>
    <dgm:pt modelId="{BDE53C40-9333-412F-B647-9EC9FA5DBFF7}" type="pres">
      <dgm:prSet presAssocID="{69F79A27-E48E-4C2C-8DC9-05302750A170}" presName="bgRect" presStyleLbl="bgShp" presStyleIdx="1" presStyleCnt="2"/>
      <dgm:spPr/>
    </dgm:pt>
    <dgm:pt modelId="{7ACF5833-91F9-465B-BCAF-60372A8D752A}" type="pres">
      <dgm:prSet presAssocID="{69F79A27-E48E-4C2C-8DC9-05302750A170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3464D06F-0CA0-4D12-800E-A1A060B4921C}" type="pres">
      <dgm:prSet presAssocID="{69F79A27-E48E-4C2C-8DC9-05302750A170}" presName="spaceRect" presStyleCnt="0"/>
      <dgm:spPr/>
    </dgm:pt>
    <dgm:pt modelId="{7F549226-1BAC-42D3-8C59-DD85CEA87C52}" type="pres">
      <dgm:prSet presAssocID="{69F79A27-E48E-4C2C-8DC9-05302750A170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A856A71B-6B60-4711-9F61-2191F2DCD730}" srcId="{3DF1E1B0-CCF3-43F6-A545-5D6243ED4A57}" destId="{A7BA2136-6454-4593-8C69-E60CB4A3C93E}" srcOrd="0" destOrd="0" parTransId="{0F3E3234-B5B5-4181-B569-8E3860C3ACA2}" sibTransId="{1D206CC9-3679-4250-894B-78D9563B3E91}"/>
    <dgm:cxn modelId="{35523077-F346-4CFA-948F-AAD7FB0862AC}" type="presOf" srcId="{3DF1E1B0-CCF3-43F6-A545-5D6243ED4A57}" destId="{234EFBE0-2792-47EB-8303-03EA0909866D}" srcOrd="0" destOrd="0" presId="urn:microsoft.com/office/officeart/2018/2/layout/IconVerticalSolidList"/>
    <dgm:cxn modelId="{C86B9058-C974-4B91-86CD-DDABACAB9659}" srcId="{3DF1E1B0-CCF3-43F6-A545-5D6243ED4A57}" destId="{69F79A27-E48E-4C2C-8DC9-05302750A170}" srcOrd="1" destOrd="0" parTransId="{4733C983-8E84-4365-81D3-E8F8345C8BA6}" sibTransId="{8160294D-12AE-4731-BCDA-43229D4D55F9}"/>
    <dgm:cxn modelId="{1B4863DE-C2FD-49C7-8A67-094A3BC47CDF}" type="presOf" srcId="{A7BA2136-6454-4593-8C69-E60CB4A3C93E}" destId="{C73A11F6-0C3C-4A01-A982-2E8889485EC7}" srcOrd="0" destOrd="0" presId="urn:microsoft.com/office/officeart/2018/2/layout/IconVerticalSolidList"/>
    <dgm:cxn modelId="{7E3AD2ED-7854-491F-A519-0C025C46655B}" type="presOf" srcId="{69F79A27-E48E-4C2C-8DC9-05302750A170}" destId="{7F549226-1BAC-42D3-8C59-DD85CEA87C52}" srcOrd="0" destOrd="0" presId="urn:microsoft.com/office/officeart/2018/2/layout/IconVerticalSolidList"/>
    <dgm:cxn modelId="{2596E446-0019-4D4F-A051-9534B194C6E4}" type="presParOf" srcId="{234EFBE0-2792-47EB-8303-03EA0909866D}" destId="{C6C2AFD5-AC12-4F67-9E35-2C8BECCED6E6}" srcOrd="0" destOrd="0" presId="urn:microsoft.com/office/officeart/2018/2/layout/IconVerticalSolidList"/>
    <dgm:cxn modelId="{A29B4AB4-FBA6-46CB-B537-865B2A986D93}" type="presParOf" srcId="{C6C2AFD5-AC12-4F67-9E35-2C8BECCED6E6}" destId="{B786F78D-4942-4310-9737-BE92B46D41DB}" srcOrd="0" destOrd="0" presId="urn:microsoft.com/office/officeart/2018/2/layout/IconVerticalSolidList"/>
    <dgm:cxn modelId="{882986F5-91B1-4663-8562-B496A2C5648B}" type="presParOf" srcId="{C6C2AFD5-AC12-4F67-9E35-2C8BECCED6E6}" destId="{450E5175-6768-406A-B66B-A3EF589AE1C0}" srcOrd="1" destOrd="0" presId="urn:microsoft.com/office/officeart/2018/2/layout/IconVerticalSolidList"/>
    <dgm:cxn modelId="{B1608414-E11F-4A0A-86B6-7D384C717EA6}" type="presParOf" srcId="{C6C2AFD5-AC12-4F67-9E35-2C8BECCED6E6}" destId="{29CF4EC4-2E62-4067-B143-B9296D9065BA}" srcOrd="2" destOrd="0" presId="urn:microsoft.com/office/officeart/2018/2/layout/IconVerticalSolidList"/>
    <dgm:cxn modelId="{28C1B4BE-9891-4E92-B02D-C9B095366D0E}" type="presParOf" srcId="{C6C2AFD5-AC12-4F67-9E35-2C8BECCED6E6}" destId="{C73A11F6-0C3C-4A01-A982-2E8889485EC7}" srcOrd="3" destOrd="0" presId="urn:microsoft.com/office/officeart/2018/2/layout/IconVerticalSolidList"/>
    <dgm:cxn modelId="{EE1FC8F0-0BAC-4C49-8833-F86A60A93DD6}" type="presParOf" srcId="{234EFBE0-2792-47EB-8303-03EA0909866D}" destId="{E3FFCFAB-AFD6-4624-81F8-CF1FA06D877B}" srcOrd="1" destOrd="0" presId="urn:microsoft.com/office/officeart/2018/2/layout/IconVerticalSolidList"/>
    <dgm:cxn modelId="{75454A93-754A-40C5-9482-9BF6421894EF}" type="presParOf" srcId="{234EFBE0-2792-47EB-8303-03EA0909866D}" destId="{3401DA57-0D03-46C8-96C0-3EFB76C22C50}" srcOrd="2" destOrd="0" presId="urn:microsoft.com/office/officeart/2018/2/layout/IconVerticalSolidList"/>
    <dgm:cxn modelId="{1D870172-A85F-4C88-A826-F6663DEBAAC2}" type="presParOf" srcId="{3401DA57-0D03-46C8-96C0-3EFB76C22C50}" destId="{BDE53C40-9333-412F-B647-9EC9FA5DBFF7}" srcOrd="0" destOrd="0" presId="urn:microsoft.com/office/officeart/2018/2/layout/IconVerticalSolidList"/>
    <dgm:cxn modelId="{91D13121-F859-4A87-BF14-48080280BA74}" type="presParOf" srcId="{3401DA57-0D03-46C8-96C0-3EFB76C22C50}" destId="{7ACF5833-91F9-465B-BCAF-60372A8D752A}" srcOrd="1" destOrd="0" presId="urn:microsoft.com/office/officeart/2018/2/layout/IconVerticalSolidList"/>
    <dgm:cxn modelId="{F491BDA3-BB17-4C68-915F-0124EB2241F9}" type="presParOf" srcId="{3401DA57-0D03-46C8-96C0-3EFB76C22C50}" destId="{3464D06F-0CA0-4D12-800E-A1A060B4921C}" srcOrd="2" destOrd="0" presId="urn:microsoft.com/office/officeart/2018/2/layout/IconVerticalSolidList"/>
    <dgm:cxn modelId="{F9FF19FD-A5D0-431D-B149-24B594686CFE}" type="presParOf" srcId="{3401DA57-0D03-46C8-96C0-3EFB76C22C50}" destId="{7F549226-1BAC-42D3-8C59-DD85CEA87C5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FC1B07E-D4C2-4317-B14F-D096048CF79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3C32C7-ACD6-4F3D-AF0C-5554F99928A2}">
      <dgm:prSet/>
      <dgm:spPr/>
      <dgm:t>
        <a:bodyPr/>
        <a:lstStyle/>
        <a:p>
          <a:r>
            <a:rPr lang="en-GB" b="1" i="0" baseline="0" dirty="0"/>
            <a:t>Use AI integration to improve your workflow:</a:t>
          </a:r>
          <a:endParaRPr lang="en-US" dirty="0"/>
        </a:p>
      </dgm:t>
    </dgm:pt>
    <dgm:pt modelId="{30F294C0-DAFE-413D-8935-993483BEAEFC}" type="parTrans" cxnId="{E44010A9-C51B-485C-9FBD-CF4A1E7B59A8}">
      <dgm:prSet/>
      <dgm:spPr/>
      <dgm:t>
        <a:bodyPr/>
        <a:lstStyle/>
        <a:p>
          <a:endParaRPr lang="en-US"/>
        </a:p>
      </dgm:t>
    </dgm:pt>
    <dgm:pt modelId="{40FAB236-C0E9-4ED9-B8A7-51198ABEB5DC}" type="sibTrans" cxnId="{E44010A9-C51B-485C-9FBD-CF4A1E7B59A8}">
      <dgm:prSet/>
      <dgm:spPr/>
      <dgm:t>
        <a:bodyPr/>
        <a:lstStyle/>
        <a:p>
          <a:endParaRPr lang="en-US"/>
        </a:p>
      </dgm:t>
    </dgm:pt>
    <dgm:pt modelId="{DC4D960D-ADEC-43DC-AEB5-902EE129A26B}">
      <dgm:prSet/>
      <dgm:spPr/>
      <dgm:t>
        <a:bodyPr/>
        <a:lstStyle/>
        <a:p>
          <a:r>
            <a:rPr lang="en-GB" i="0" baseline="0" dirty="0"/>
            <a:t>Pr</a:t>
          </a:r>
          <a:r>
            <a:rPr lang="en-GB" dirty="0"/>
            <a:t>oduce </a:t>
          </a:r>
          <a:r>
            <a:rPr lang="en-GB" i="0" baseline="0" dirty="0"/>
            <a:t>outlines, summaries, first drafts, literature searches</a:t>
          </a:r>
          <a:endParaRPr lang="en-US" dirty="0"/>
        </a:p>
      </dgm:t>
    </dgm:pt>
    <dgm:pt modelId="{36652BB5-6532-4404-B76F-9C564B74AF44}" type="parTrans" cxnId="{0A1BFB4C-F962-4545-9BCA-E81E7797E4EC}">
      <dgm:prSet/>
      <dgm:spPr/>
      <dgm:t>
        <a:bodyPr/>
        <a:lstStyle/>
        <a:p>
          <a:endParaRPr lang="en-US"/>
        </a:p>
      </dgm:t>
    </dgm:pt>
    <dgm:pt modelId="{27BB37C9-F47A-41F8-95BE-1A29B67AA0C9}" type="sibTrans" cxnId="{0A1BFB4C-F962-4545-9BCA-E81E7797E4EC}">
      <dgm:prSet/>
      <dgm:spPr/>
      <dgm:t>
        <a:bodyPr/>
        <a:lstStyle/>
        <a:p>
          <a:endParaRPr lang="en-US"/>
        </a:p>
      </dgm:t>
    </dgm:pt>
    <dgm:pt modelId="{6A23FCF5-7A60-4136-8FAB-965BD56CD41F}">
      <dgm:prSet/>
      <dgm:spPr/>
      <dgm:t>
        <a:bodyPr/>
        <a:lstStyle/>
        <a:p>
          <a:r>
            <a:rPr lang="en-GB"/>
            <a:t>Brainstorm keywords, shape content, structure text, improve visibility  </a:t>
          </a:r>
          <a:endParaRPr lang="en-US"/>
        </a:p>
      </dgm:t>
    </dgm:pt>
    <dgm:pt modelId="{5E7403CA-5187-4728-81DC-11989E46158A}" type="parTrans" cxnId="{1BA74578-274D-4FC3-84C8-B3E273197811}">
      <dgm:prSet/>
      <dgm:spPr/>
      <dgm:t>
        <a:bodyPr/>
        <a:lstStyle/>
        <a:p>
          <a:endParaRPr lang="en-GB"/>
        </a:p>
      </dgm:t>
    </dgm:pt>
    <dgm:pt modelId="{48D55D1E-087D-4918-BB7E-6C2CABD7D545}" type="sibTrans" cxnId="{1BA74578-274D-4FC3-84C8-B3E273197811}">
      <dgm:prSet/>
      <dgm:spPr/>
      <dgm:t>
        <a:bodyPr/>
        <a:lstStyle/>
        <a:p>
          <a:endParaRPr lang="en-GB"/>
        </a:p>
      </dgm:t>
    </dgm:pt>
    <dgm:pt modelId="{DDE9F52C-2BFD-4FA9-8976-B042E5D3FA1D}" type="pres">
      <dgm:prSet presAssocID="{CFC1B07E-D4C2-4317-B14F-D096048CF795}" presName="linear" presStyleCnt="0">
        <dgm:presLayoutVars>
          <dgm:dir/>
          <dgm:animLvl val="lvl"/>
          <dgm:resizeHandles val="exact"/>
        </dgm:presLayoutVars>
      </dgm:prSet>
      <dgm:spPr/>
    </dgm:pt>
    <dgm:pt modelId="{F71988A7-E77B-43FE-B1B5-2D5AE7831E06}" type="pres">
      <dgm:prSet presAssocID="{673C32C7-ACD6-4F3D-AF0C-5554F99928A2}" presName="parentLin" presStyleCnt="0"/>
      <dgm:spPr/>
    </dgm:pt>
    <dgm:pt modelId="{62A3CABD-684D-4786-8AFE-549A63F3FD44}" type="pres">
      <dgm:prSet presAssocID="{673C32C7-ACD6-4F3D-AF0C-5554F99928A2}" presName="parentLeftMargin" presStyleLbl="node1" presStyleIdx="0" presStyleCnt="1"/>
      <dgm:spPr/>
    </dgm:pt>
    <dgm:pt modelId="{599957A5-8884-46EE-82C3-A3A1652130CD}" type="pres">
      <dgm:prSet presAssocID="{673C32C7-ACD6-4F3D-AF0C-5554F99928A2}" presName="parentText" presStyleLbl="node1" presStyleIdx="0" presStyleCnt="1" custLinFactNeighborY="-16519">
        <dgm:presLayoutVars>
          <dgm:chMax val="0"/>
          <dgm:bulletEnabled val="1"/>
        </dgm:presLayoutVars>
      </dgm:prSet>
      <dgm:spPr/>
    </dgm:pt>
    <dgm:pt modelId="{F3E2DA71-544A-47B7-8775-B62056EDB000}" type="pres">
      <dgm:prSet presAssocID="{673C32C7-ACD6-4F3D-AF0C-5554F99928A2}" presName="negativeSpace" presStyleCnt="0"/>
      <dgm:spPr/>
    </dgm:pt>
    <dgm:pt modelId="{431E921F-FED3-4938-8C38-03331EBC81BC}" type="pres">
      <dgm:prSet presAssocID="{673C32C7-ACD6-4F3D-AF0C-5554F99928A2}" presName="childText" presStyleLbl="conFgAcc1" presStyleIdx="0" presStyleCnt="1" custScaleY="87865" custLinFactNeighborY="-35713">
        <dgm:presLayoutVars>
          <dgm:bulletEnabled val="1"/>
        </dgm:presLayoutVars>
      </dgm:prSet>
      <dgm:spPr/>
    </dgm:pt>
  </dgm:ptLst>
  <dgm:cxnLst>
    <dgm:cxn modelId="{08EFCD17-9C5F-4EA1-90B9-72DA76E24255}" type="presOf" srcId="{DC4D960D-ADEC-43DC-AEB5-902EE129A26B}" destId="{431E921F-FED3-4938-8C38-03331EBC81BC}" srcOrd="0" destOrd="0" presId="urn:microsoft.com/office/officeart/2005/8/layout/list1"/>
    <dgm:cxn modelId="{D4B4D92B-6152-4F84-8E01-D7E65BC83CC5}" type="presOf" srcId="{673C32C7-ACD6-4F3D-AF0C-5554F99928A2}" destId="{62A3CABD-684D-4786-8AFE-549A63F3FD44}" srcOrd="0" destOrd="0" presId="urn:microsoft.com/office/officeart/2005/8/layout/list1"/>
    <dgm:cxn modelId="{0A1BFB4C-F962-4545-9BCA-E81E7797E4EC}" srcId="{673C32C7-ACD6-4F3D-AF0C-5554F99928A2}" destId="{DC4D960D-ADEC-43DC-AEB5-902EE129A26B}" srcOrd="0" destOrd="0" parTransId="{36652BB5-6532-4404-B76F-9C564B74AF44}" sibTransId="{27BB37C9-F47A-41F8-95BE-1A29B67AA0C9}"/>
    <dgm:cxn modelId="{1BA74578-274D-4FC3-84C8-B3E273197811}" srcId="{673C32C7-ACD6-4F3D-AF0C-5554F99928A2}" destId="{6A23FCF5-7A60-4136-8FAB-965BD56CD41F}" srcOrd="1" destOrd="0" parTransId="{5E7403CA-5187-4728-81DC-11989E46158A}" sibTransId="{48D55D1E-087D-4918-BB7E-6C2CABD7D545}"/>
    <dgm:cxn modelId="{8E8EFA88-FDAE-4DFD-A7FD-BD4D709C43FF}" type="presOf" srcId="{6A23FCF5-7A60-4136-8FAB-965BD56CD41F}" destId="{431E921F-FED3-4938-8C38-03331EBC81BC}" srcOrd="0" destOrd="1" presId="urn:microsoft.com/office/officeart/2005/8/layout/list1"/>
    <dgm:cxn modelId="{E44010A9-C51B-485C-9FBD-CF4A1E7B59A8}" srcId="{CFC1B07E-D4C2-4317-B14F-D096048CF795}" destId="{673C32C7-ACD6-4F3D-AF0C-5554F99928A2}" srcOrd="0" destOrd="0" parTransId="{30F294C0-DAFE-413D-8935-993483BEAEFC}" sibTransId="{40FAB236-C0E9-4ED9-B8A7-51198ABEB5DC}"/>
    <dgm:cxn modelId="{3246ACAE-A643-4FD0-AC4C-91BEF5C0AC4F}" type="presOf" srcId="{CFC1B07E-D4C2-4317-B14F-D096048CF795}" destId="{DDE9F52C-2BFD-4FA9-8976-B042E5D3FA1D}" srcOrd="0" destOrd="0" presId="urn:microsoft.com/office/officeart/2005/8/layout/list1"/>
    <dgm:cxn modelId="{8A283CE9-DD90-4C13-86F3-349F91C249C4}" type="presOf" srcId="{673C32C7-ACD6-4F3D-AF0C-5554F99928A2}" destId="{599957A5-8884-46EE-82C3-A3A1652130CD}" srcOrd="1" destOrd="0" presId="urn:microsoft.com/office/officeart/2005/8/layout/list1"/>
    <dgm:cxn modelId="{5D8D92B0-E927-4E08-B0DC-2723ED6054AB}" type="presParOf" srcId="{DDE9F52C-2BFD-4FA9-8976-B042E5D3FA1D}" destId="{F71988A7-E77B-43FE-B1B5-2D5AE7831E06}" srcOrd="0" destOrd="0" presId="urn:microsoft.com/office/officeart/2005/8/layout/list1"/>
    <dgm:cxn modelId="{F278C603-B586-4917-B05C-A44163FE60A9}" type="presParOf" srcId="{F71988A7-E77B-43FE-B1B5-2D5AE7831E06}" destId="{62A3CABD-684D-4786-8AFE-549A63F3FD44}" srcOrd="0" destOrd="0" presId="urn:microsoft.com/office/officeart/2005/8/layout/list1"/>
    <dgm:cxn modelId="{F398B840-D465-4915-B77E-75B761A1BF5B}" type="presParOf" srcId="{F71988A7-E77B-43FE-B1B5-2D5AE7831E06}" destId="{599957A5-8884-46EE-82C3-A3A1652130CD}" srcOrd="1" destOrd="0" presId="urn:microsoft.com/office/officeart/2005/8/layout/list1"/>
    <dgm:cxn modelId="{ADE1CAE4-B5EF-43FF-BE5B-86517AE91C5D}" type="presParOf" srcId="{DDE9F52C-2BFD-4FA9-8976-B042E5D3FA1D}" destId="{F3E2DA71-544A-47B7-8775-B62056EDB000}" srcOrd="1" destOrd="0" presId="urn:microsoft.com/office/officeart/2005/8/layout/list1"/>
    <dgm:cxn modelId="{AA83407E-7C9F-4511-8239-8E27A444BF25}" type="presParOf" srcId="{DDE9F52C-2BFD-4FA9-8976-B042E5D3FA1D}" destId="{431E921F-FED3-4938-8C38-03331EBC81B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FC1B07E-D4C2-4317-B14F-D096048CF79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4CC4EB-3F24-4AA2-9F15-77E6606CE584}">
      <dgm:prSet/>
      <dgm:spPr/>
      <dgm:t>
        <a:bodyPr/>
        <a:lstStyle/>
        <a:p>
          <a:r>
            <a:rPr lang="en-GB" b="1" dirty="0"/>
            <a:t>Focus on your high-quality human services</a:t>
          </a:r>
          <a:r>
            <a:rPr lang="en-GB" b="1" i="0" baseline="0" dirty="0"/>
            <a:t>: </a:t>
          </a:r>
          <a:endParaRPr lang="en-US" dirty="0"/>
        </a:p>
      </dgm:t>
    </dgm:pt>
    <dgm:pt modelId="{AD308F17-EA71-4C12-A9C6-4D40FF89AF61}" type="parTrans" cxnId="{EB9F081C-60B3-4AC1-93E5-BF65F6D20482}">
      <dgm:prSet/>
      <dgm:spPr/>
      <dgm:t>
        <a:bodyPr/>
        <a:lstStyle/>
        <a:p>
          <a:endParaRPr lang="en-US"/>
        </a:p>
      </dgm:t>
    </dgm:pt>
    <dgm:pt modelId="{4DEC4AEC-E71E-4873-8FA1-EEF27BC90A2B}" type="sibTrans" cxnId="{EB9F081C-60B3-4AC1-93E5-BF65F6D20482}">
      <dgm:prSet/>
      <dgm:spPr/>
      <dgm:t>
        <a:bodyPr/>
        <a:lstStyle/>
        <a:p>
          <a:endParaRPr lang="en-US"/>
        </a:p>
      </dgm:t>
    </dgm:pt>
    <dgm:pt modelId="{B8639012-3132-41AB-8C75-B2050188EC37}">
      <dgm:prSet/>
      <dgm:spPr/>
      <dgm:t>
        <a:bodyPr/>
        <a:lstStyle/>
        <a:p>
          <a:r>
            <a:rPr lang="en-US" dirty="0"/>
            <a:t>Strategic thinking, building critical relationships, creative focus </a:t>
          </a:r>
        </a:p>
      </dgm:t>
    </dgm:pt>
    <dgm:pt modelId="{C0464C7D-4FDB-4DB2-8351-FB4A36EC99C0}" type="parTrans" cxnId="{6C4B8D79-1288-4358-8845-064419D1A520}">
      <dgm:prSet/>
      <dgm:spPr/>
      <dgm:t>
        <a:bodyPr/>
        <a:lstStyle/>
        <a:p>
          <a:endParaRPr lang="en-US"/>
        </a:p>
      </dgm:t>
    </dgm:pt>
    <dgm:pt modelId="{B73D3F07-DB99-4750-8831-AE58C5367D32}" type="sibTrans" cxnId="{6C4B8D79-1288-4358-8845-064419D1A520}">
      <dgm:prSet/>
      <dgm:spPr/>
      <dgm:t>
        <a:bodyPr/>
        <a:lstStyle/>
        <a:p>
          <a:endParaRPr lang="en-US"/>
        </a:p>
      </dgm:t>
    </dgm:pt>
    <dgm:pt modelId="{4DF325F8-6017-4CFC-9AA7-9E40309E5915}">
      <dgm:prSet/>
      <dgm:spPr/>
      <dgm:t>
        <a:bodyPr/>
        <a:lstStyle/>
        <a:p>
          <a:r>
            <a:rPr lang="en-US" dirty="0"/>
            <a:t>Prompt engineering, project management, ethical responsibility</a:t>
          </a:r>
        </a:p>
      </dgm:t>
    </dgm:pt>
    <dgm:pt modelId="{50365642-371B-44F4-BF4F-D8756F68B463}" type="parTrans" cxnId="{8578224B-1236-490C-8128-A4842781D4E0}">
      <dgm:prSet/>
      <dgm:spPr/>
      <dgm:t>
        <a:bodyPr/>
        <a:lstStyle/>
        <a:p>
          <a:endParaRPr lang="en-GB"/>
        </a:p>
      </dgm:t>
    </dgm:pt>
    <dgm:pt modelId="{C2EEF555-4237-4057-91B6-5E043CC5FACC}" type="sibTrans" cxnId="{8578224B-1236-490C-8128-A4842781D4E0}">
      <dgm:prSet/>
      <dgm:spPr/>
      <dgm:t>
        <a:bodyPr/>
        <a:lstStyle/>
        <a:p>
          <a:endParaRPr lang="en-GB"/>
        </a:p>
      </dgm:t>
    </dgm:pt>
    <dgm:pt modelId="{DDE9F52C-2BFD-4FA9-8976-B042E5D3FA1D}" type="pres">
      <dgm:prSet presAssocID="{CFC1B07E-D4C2-4317-B14F-D096048CF795}" presName="linear" presStyleCnt="0">
        <dgm:presLayoutVars>
          <dgm:dir/>
          <dgm:animLvl val="lvl"/>
          <dgm:resizeHandles val="exact"/>
        </dgm:presLayoutVars>
      </dgm:prSet>
      <dgm:spPr/>
    </dgm:pt>
    <dgm:pt modelId="{D75FF645-8BB8-4D2B-A2D6-D7FF2D14A159}" type="pres">
      <dgm:prSet presAssocID="{9B4CC4EB-3F24-4AA2-9F15-77E6606CE584}" presName="parentLin" presStyleCnt="0"/>
      <dgm:spPr/>
    </dgm:pt>
    <dgm:pt modelId="{F641DF4C-AE0F-4B49-820B-088DA8BD5B12}" type="pres">
      <dgm:prSet presAssocID="{9B4CC4EB-3F24-4AA2-9F15-77E6606CE584}" presName="parentLeftMargin" presStyleLbl="node1" presStyleIdx="0" presStyleCnt="1"/>
      <dgm:spPr/>
    </dgm:pt>
    <dgm:pt modelId="{F714727E-23E9-40B4-B7DD-62FC088273A9}" type="pres">
      <dgm:prSet presAssocID="{9B4CC4EB-3F24-4AA2-9F15-77E6606CE584}" presName="parentText" presStyleLbl="node1" presStyleIdx="0" presStyleCnt="1" custLinFactNeighborX="3846" custLinFactNeighborY="1533">
        <dgm:presLayoutVars>
          <dgm:chMax val="0"/>
          <dgm:bulletEnabled val="1"/>
        </dgm:presLayoutVars>
      </dgm:prSet>
      <dgm:spPr/>
    </dgm:pt>
    <dgm:pt modelId="{3CAD280C-A043-4882-B38B-1299B1F250CA}" type="pres">
      <dgm:prSet presAssocID="{9B4CC4EB-3F24-4AA2-9F15-77E6606CE584}" presName="negativeSpace" presStyleCnt="0"/>
      <dgm:spPr/>
    </dgm:pt>
    <dgm:pt modelId="{C8A71FA0-356D-4712-B7D3-6D9DE2A911EB}" type="pres">
      <dgm:prSet presAssocID="{9B4CC4EB-3F24-4AA2-9F15-77E6606CE584}" presName="childText" presStyleLbl="conFgAcc1" presStyleIdx="0" presStyleCnt="1" custScaleY="69387" custLinFactY="2321" custLinFactNeighborY="100000">
        <dgm:presLayoutVars>
          <dgm:bulletEnabled val="1"/>
        </dgm:presLayoutVars>
      </dgm:prSet>
      <dgm:spPr/>
    </dgm:pt>
  </dgm:ptLst>
  <dgm:cxnLst>
    <dgm:cxn modelId="{EB9F081C-60B3-4AC1-93E5-BF65F6D20482}" srcId="{CFC1B07E-D4C2-4317-B14F-D096048CF795}" destId="{9B4CC4EB-3F24-4AA2-9F15-77E6606CE584}" srcOrd="0" destOrd="0" parTransId="{AD308F17-EA71-4C12-A9C6-4D40FF89AF61}" sibTransId="{4DEC4AEC-E71E-4873-8FA1-EEF27BC90A2B}"/>
    <dgm:cxn modelId="{199AC560-1F5B-44E2-ADFA-9873570CC1B8}" type="presOf" srcId="{B8639012-3132-41AB-8C75-B2050188EC37}" destId="{C8A71FA0-356D-4712-B7D3-6D9DE2A911EB}" srcOrd="0" destOrd="0" presId="urn:microsoft.com/office/officeart/2005/8/layout/list1"/>
    <dgm:cxn modelId="{8578224B-1236-490C-8128-A4842781D4E0}" srcId="{9B4CC4EB-3F24-4AA2-9F15-77E6606CE584}" destId="{4DF325F8-6017-4CFC-9AA7-9E40309E5915}" srcOrd="1" destOrd="0" parTransId="{50365642-371B-44F4-BF4F-D8756F68B463}" sibTransId="{C2EEF555-4237-4057-91B6-5E043CC5FACC}"/>
    <dgm:cxn modelId="{2BFC1672-7225-42DA-B7BE-BA9DE2908C0E}" type="presOf" srcId="{9B4CC4EB-3F24-4AA2-9F15-77E6606CE584}" destId="{F641DF4C-AE0F-4B49-820B-088DA8BD5B12}" srcOrd="0" destOrd="0" presId="urn:microsoft.com/office/officeart/2005/8/layout/list1"/>
    <dgm:cxn modelId="{6C4B8D79-1288-4358-8845-064419D1A520}" srcId="{9B4CC4EB-3F24-4AA2-9F15-77E6606CE584}" destId="{B8639012-3132-41AB-8C75-B2050188EC37}" srcOrd="0" destOrd="0" parTransId="{C0464C7D-4FDB-4DB2-8351-FB4A36EC99C0}" sibTransId="{B73D3F07-DB99-4750-8831-AE58C5367D32}"/>
    <dgm:cxn modelId="{3246ACAE-A643-4FD0-AC4C-91BEF5C0AC4F}" type="presOf" srcId="{CFC1B07E-D4C2-4317-B14F-D096048CF795}" destId="{DDE9F52C-2BFD-4FA9-8976-B042E5D3FA1D}" srcOrd="0" destOrd="0" presId="urn:microsoft.com/office/officeart/2005/8/layout/list1"/>
    <dgm:cxn modelId="{2D6248B2-649B-4D8E-BA13-9174A77E72ED}" type="presOf" srcId="{4DF325F8-6017-4CFC-9AA7-9E40309E5915}" destId="{C8A71FA0-356D-4712-B7D3-6D9DE2A911EB}" srcOrd="0" destOrd="1" presId="urn:microsoft.com/office/officeart/2005/8/layout/list1"/>
    <dgm:cxn modelId="{F93BC6E2-204C-4FD6-BFAA-A919D2D02DAB}" type="presOf" srcId="{9B4CC4EB-3F24-4AA2-9F15-77E6606CE584}" destId="{F714727E-23E9-40B4-B7DD-62FC088273A9}" srcOrd="1" destOrd="0" presId="urn:microsoft.com/office/officeart/2005/8/layout/list1"/>
    <dgm:cxn modelId="{4FD64CDE-D258-419B-AA49-4BF402B22D56}" type="presParOf" srcId="{DDE9F52C-2BFD-4FA9-8976-B042E5D3FA1D}" destId="{D75FF645-8BB8-4D2B-A2D6-D7FF2D14A159}" srcOrd="0" destOrd="0" presId="urn:microsoft.com/office/officeart/2005/8/layout/list1"/>
    <dgm:cxn modelId="{C137CB87-6B51-40CD-B484-05EF1720C063}" type="presParOf" srcId="{D75FF645-8BB8-4D2B-A2D6-D7FF2D14A159}" destId="{F641DF4C-AE0F-4B49-820B-088DA8BD5B12}" srcOrd="0" destOrd="0" presId="urn:microsoft.com/office/officeart/2005/8/layout/list1"/>
    <dgm:cxn modelId="{D1896D06-9D9D-48EC-A440-89FBAB06D07F}" type="presParOf" srcId="{D75FF645-8BB8-4D2B-A2D6-D7FF2D14A159}" destId="{F714727E-23E9-40B4-B7DD-62FC088273A9}" srcOrd="1" destOrd="0" presId="urn:microsoft.com/office/officeart/2005/8/layout/list1"/>
    <dgm:cxn modelId="{90B46525-789C-449E-B806-D32FBA9507FA}" type="presParOf" srcId="{DDE9F52C-2BFD-4FA9-8976-B042E5D3FA1D}" destId="{3CAD280C-A043-4882-B38B-1299B1F250CA}" srcOrd="1" destOrd="0" presId="urn:microsoft.com/office/officeart/2005/8/layout/list1"/>
    <dgm:cxn modelId="{95D49445-A8C5-4C0D-9D56-26FDDA0325E2}" type="presParOf" srcId="{DDE9F52C-2BFD-4FA9-8976-B042E5D3FA1D}" destId="{C8A71FA0-356D-4712-B7D3-6D9DE2A911E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7EA1A4F-3B4C-4ECF-AF93-23290787C9B2}" type="doc">
      <dgm:prSet loTypeId="urn:microsoft.com/office/officeart/2008/layout/Lined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7B63D7C3-B996-4C54-8792-39B2AA020E13}">
      <dgm:prSet/>
      <dgm:spPr/>
      <dgm:t>
        <a:bodyPr/>
        <a:lstStyle/>
        <a:p>
          <a:r>
            <a:rPr lang="en-GB" b="1" i="0" baseline="0" dirty="0"/>
            <a:t>Data interpretation: </a:t>
          </a:r>
          <a:r>
            <a:rPr lang="en-GB" i="0" baseline="0" dirty="0"/>
            <a:t> </a:t>
          </a:r>
          <a:r>
            <a:rPr lang="en-GB" dirty="0"/>
            <a:t>C</a:t>
          </a:r>
          <a:r>
            <a:rPr lang="en-GB" i="0" baseline="0" dirty="0"/>
            <a:t>linical trial design, guidelines and risk benefit communication</a:t>
          </a:r>
          <a:endParaRPr lang="en-US" dirty="0"/>
        </a:p>
      </dgm:t>
    </dgm:pt>
    <dgm:pt modelId="{E12897D7-4851-4BC7-8E7B-30BDA27E3FCB}" type="parTrans" cxnId="{E08385E7-9C8B-441E-95A2-71EE5DD47499}">
      <dgm:prSet/>
      <dgm:spPr/>
      <dgm:t>
        <a:bodyPr/>
        <a:lstStyle/>
        <a:p>
          <a:endParaRPr lang="en-US"/>
        </a:p>
      </dgm:t>
    </dgm:pt>
    <dgm:pt modelId="{91D67625-5668-4EBE-82C3-832D6351917E}" type="sibTrans" cxnId="{E08385E7-9C8B-441E-95A2-71EE5DD47499}">
      <dgm:prSet/>
      <dgm:spPr/>
      <dgm:t>
        <a:bodyPr/>
        <a:lstStyle/>
        <a:p>
          <a:endParaRPr lang="en-US"/>
        </a:p>
      </dgm:t>
    </dgm:pt>
    <dgm:pt modelId="{715406A0-10EF-46A4-AC85-EAEA9C3B6809}">
      <dgm:prSet/>
      <dgm:spPr/>
      <dgm:t>
        <a:bodyPr/>
        <a:lstStyle/>
        <a:p>
          <a:r>
            <a:rPr lang="en-GB" b="1" i="0" baseline="0" dirty="0"/>
            <a:t>Strategic content planning:  </a:t>
          </a:r>
          <a:r>
            <a:rPr lang="en-GB" i="0" baseline="0" dirty="0"/>
            <a:t>Across regulatory, marketing, and patient channels </a:t>
          </a:r>
          <a:endParaRPr lang="en-US" dirty="0"/>
        </a:p>
      </dgm:t>
    </dgm:pt>
    <dgm:pt modelId="{EC738E9B-D495-44CF-BB75-E3A62050A45A}" type="parTrans" cxnId="{D75E0B03-5CB9-4A5E-A631-7AD70E7CCB80}">
      <dgm:prSet/>
      <dgm:spPr/>
      <dgm:t>
        <a:bodyPr/>
        <a:lstStyle/>
        <a:p>
          <a:endParaRPr lang="en-US"/>
        </a:p>
      </dgm:t>
    </dgm:pt>
    <dgm:pt modelId="{74A878FD-9689-40C5-BA5B-2837D09F78BD}" type="sibTrans" cxnId="{D75E0B03-5CB9-4A5E-A631-7AD70E7CCB80}">
      <dgm:prSet/>
      <dgm:spPr/>
      <dgm:t>
        <a:bodyPr/>
        <a:lstStyle/>
        <a:p>
          <a:endParaRPr lang="en-US"/>
        </a:p>
      </dgm:t>
    </dgm:pt>
    <dgm:pt modelId="{B2521393-4BA2-4E1B-B5BA-63F1126D5781}">
      <dgm:prSet/>
      <dgm:spPr/>
      <dgm:t>
        <a:bodyPr/>
        <a:lstStyle/>
        <a:p>
          <a:r>
            <a:rPr lang="en-GB" b="1" i="0" baseline="0" dirty="0"/>
            <a:t>Nuanced communication: </a:t>
          </a:r>
          <a:r>
            <a:rPr lang="en-GB" i="0" baseline="0" dirty="0"/>
            <a:t> </a:t>
          </a:r>
          <a:r>
            <a:rPr lang="en-GB" dirty="0"/>
            <a:t>T</a:t>
          </a:r>
          <a:r>
            <a:rPr lang="en-GB" i="0" baseline="0" dirty="0"/>
            <a:t>ailoring tone for patients, clinicians or regulators</a:t>
          </a:r>
          <a:endParaRPr lang="en-US" dirty="0"/>
        </a:p>
      </dgm:t>
    </dgm:pt>
    <dgm:pt modelId="{4BB7A259-0092-42E9-93B1-BEEB9F27302B}" type="parTrans" cxnId="{4E774E3A-D62B-4EFA-B297-079CC2CB96F0}">
      <dgm:prSet/>
      <dgm:spPr/>
      <dgm:t>
        <a:bodyPr/>
        <a:lstStyle/>
        <a:p>
          <a:endParaRPr lang="en-US"/>
        </a:p>
      </dgm:t>
    </dgm:pt>
    <dgm:pt modelId="{3CF79810-3B86-47F1-BE6D-F29A3CD5E2B0}" type="sibTrans" cxnId="{4E774E3A-D62B-4EFA-B297-079CC2CB96F0}">
      <dgm:prSet/>
      <dgm:spPr/>
      <dgm:t>
        <a:bodyPr/>
        <a:lstStyle/>
        <a:p>
          <a:endParaRPr lang="en-US"/>
        </a:p>
      </dgm:t>
    </dgm:pt>
    <dgm:pt modelId="{7D8F3C4C-751B-451F-A1A4-C2A9A931FB74}">
      <dgm:prSet/>
      <dgm:spPr/>
      <dgm:t>
        <a:bodyPr/>
        <a:lstStyle/>
        <a:p>
          <a:r>
            <a:rPr lang="en-GB" b="1" i="0" baseline="0" dirty="0"/>
            <a:t>Ethical responsibility:  </a:t>
          </a:r>
          <a:r>
            <a:rPr lang="en-GB" dirty="0"/>
            <a:t>E</a:t>
          </a:r>
          <a:r>
            <a:rPr lang="en-GB" i="0" baseline="0" dirty="0"/>
            <a:t>nsuring accuracy, avoiding bias, protecting patient safety</a:t>
          </a:r>
          <a:endParaRPr lang="en-US" dirty="0"/>
        </a:p>
      </dgm:t>
    </dgm:pt>
    <dgm:pt modelId="{128F677E-38D5-4602-82EE-678B15FC5B4D}" type="parTrans" cxnId="{B9527BF2-6368-4518-806A-F181F127719B}">
      <dgm:prSet/>
      <dgm:spPr/>
      <dgm:t>
        <a:bodyPr/>
        <a:lstStyle/>
        <a:p>
          <a:endParaRPr lang="en-US"/>
        </a:p>
      </dgm:t>
    </dgm:pt>
    <dgm:pt modelId="{0A7DC87A-9892-4A99-B947-DEC8BDAC5BE0}" type="sibTrans" cxnId="{B9527BF2-6368-4518-806A-F181F127719B}">
      <dgm:prSet/>
      <dgm:spPr/>
      <dgm:t>
        <a:bodyPr/>
        <a:lstStyle/>
        <a:p>
          <a:endParaRPr lang="en-US"/>
        </a:p>
      </dgm:t>
    </dgm:pt>
    <dgm:pt modelId="{BCC10076-DF7E-4730-AAAC-34D5180CBFBF}" type="pres">
      <dgm:prSet presAssocID="{F7EA1A4F-3B4C-4ECF-AF93-23290787C9B2}" presName="vert0" presStyleCnt="0">
        <dgm:presLayoutVars>
          <dgm:dir/>
          <dgm:animOne val="branch"/>
          <dgm:animLvl val="lvl"/>
        </dgm:presLayoutVars>
      </dgm:prSet>
      <dgm:spPr/>
    </dgm:pt>
    <dgm:pt modelId="{6DE19A5D-24F5-46D5-965A-931FB8B41FC9}" type="pres">
      <dgm:prSet presAssocID="{7B63D7C3-B996-4C54-8792-39B2AA020E13}" presName="thickLine" presStyleLbl="alignNode1" presStyleIdx="0" presStyleCnt="4"/>
      <dgm:spPr/>
    </dgm:pt>
    <dgm:pt modelId="{214ADC2D-0AF4-4A4D-A09D-882CBADFB932}" type="pres">
      <dgm:prSet presAssocID="{7B63D7C3-B996-4C54-8792-39B2AA020E13}" presName="horz1" presStyleCnt="0"/>
      <dgm:spPr/>
    </dgm:pt>
    <dgm:pt modelId="{CFDCC634-EB9D-4465-B3C9-8ACBEA43494E}" type="pres">
      <dgm:prSet presAssocID="{7B63D7C3-B996-4C54-8792-39B2AA020E13}" presName="tx1" presStyleLbl="revTx" presStyleIdx="0" presStyleCnt="4"/>
      <dgm:spPr/>
    </dgm:pt>
    <dgm:pt modelId="{9C5D90F3-786C-4C08-95FA-E7572E3B15D1}" type="pres">
      <dgm:prSet presAssocID="{7B63D7C3-B996-4C54-8792-39B2AA020E13}" presName="vert1" presStyleCnt="0"/>
      <dgm:spPr/>
    </dgm:pt>
    <dgm:pt modelId="{20C0725C-ED1A-4586-BAAE-1081472F8C71}" type="pres">
      <dgm:prSet presAssocID="{715406A0-10EF-46A4-AC85-EAEA9C3B6809}" presName="thickLine" presStyleLbl="alignNode1" presStyleIdx="1" presStyleCnt="4"/>
      <dgm:spPr/>
    </dgm:pt>
    <dgm:pt modelId="{74C36533-9F33-468A-BD3B-DE738E24D8C9}" type="pres">
      <dgm:prSet presAssocID="{715406A0-10EF-46A4-AC85-EAEA9C3B6809}" presName="horz1" presStyleCnt="0"/>
      <dgm:spPr/>
    </dgm:pt>
    <dgm:pt modelId="{B8714348-8342-483B-B10E-CFF3F9612C66}" type="pres">
      <dgm:prSet presAssocID="{715406A0-10EF-46A4-AC85-EAEA9C3B6809}" presName="tx1" presStyleLbl="revTx" presStyleIdx="1" presStyleCnt="4"/>
      <dgm:spPr/>
    </dgm:pt>
    <dgm:pt modelId="{4B210A94-1F52-48FB-AEC4-099954E406E2}" type="pres">
      <dgm:prSet presAssocID="{715406A0-10EF-46A4-AC85-EAEA9C3B6809}" presName="vert1" presStyleCnt="0"/>
      <dgm:spPr/>
    </dgm:pt>
    <dgm:pt modelId="{A6230B71-06CF-430B-A9E7-94E8FD926708}" type="pres">
      <dgm:prSet presAssocID="{B2521393-4BA2-4E1B-B5BA-63F1126D5781}" presName="thickLine" presStyleLbl="alignNode1" presStyleIdx="2" presStyleCnt="4"/>
      <dgm:spPr/>
    </dgm:pt>
    <dgm:pt modelId="{58911655-715B-46BD-B86B-369241D6C470}" type="pres">
      <dgm:prSet presAssocID="{B2521393-4BA2-4E1B-B5BA-63F1126D5781}" presName="horz1" presStyleCnt="0"/>
      <dgm:spPr/>
    </dgm:pt>
    <dgm:pt modelId="{79402C45-686F-4BDE-B2BD-02E478A97A63}" type="pres">
      <dgm:prSet presAssocID="{B2521393-4BA2-4E1B-B5BA-63F1126D5781}" presName="tx1" presStyleLbl="revTx" presStyleIdx="2" presStyleCnt="4"/>
      <dgm:spPr/>
    </dgm:pt>
    <dgm:pt modelId="{CC899991-B192-4664-9F99-ED538F6F9D83}" type="pres">
      <dgm:prSet presAssocID="{B2521393-4BA2-4E1B-B5BA-63F1126D5781}" presName="vert1" presStyleCnt="0"/>
      <dgm:spPr/>
    </dgm:pt>
    <dgm:pt modelId="{FA03B0B7-4839-478B-B148-39B9DF69DF35}" type="pres">
      <dgm:prSet presAssocID="{7D8F3C4C-751B-451F-A1A4-C2A9A931FB74}" presName="thickLine" presStyleLbl="alignNode1" presStyleIdx="3" presStyleCnt="4"/>
      <dgm:spPr/>
    </dgm:pt>
    <dgm:pt modelId="{605A737E-E064-4F28-98D0-28DC8234786F}" type="pres">
      <dgm:prSet presAssocID="{7D8F3C4C-751B-451F-A1A4-C2A9A931FB74}" presName="horz1" presStyleCnt="0"/>
      <dgm:spPr/>
    </dgm:pt>
    <dgm:pt modelId="{CB2CAC16-A3E1-436D-A8C7-CBA304D1AC2F}" type="pres">
      <dgm:prSet presAssocID="{7D8F3C4C-751B-451F-A1A4-C2A9A931FB74}" presName="tx1" presStyleLbl="revTx" presStyleIdx="3" presStyleCnt="4"/>
      <dgm:spPr/>
    </dgm:pt>
    <dgm:pt modelId="{C8ECE87B-F052-496A-A65B-FF10C4AD5A87}" type="pres">
      <dgm:prSet presAssocID="{7D8F3C4C-751B-451F-A1A4-C2A9A931FB74}" presName="vert1" presStyleCnt="0"/>
      <dgm:spPr/>
    </dgm:pt>
  </dgm:ptLst>
  <dgm:cxnLst>
    <dgm:cxn modelId="{D75E0B03-5CB9-4A5E-A631-7AD70E7CCB80}" srcId="{F7EA1A4F-3B4C-4ECF-AF93-23290787C9B2}" destId="{715406A0-10EF-46A4-AC85-EAEA9C3B6809}" srcOrd="1" destOrd="0" parTransId="{EC738E9B-D495-44CF-BB75-E3A62050A45A}" sibTransId="{74A878FD-9689-40C5-BA5B-2837D09F78BD}"/>
    <dgm:cxn modelId="{36E8C11C-C88A-4366-8474-A9885F2F780D}" type="presOf" srcId="{7D8F3C4C-751B-451F-A1A4-C2A9A931FB74}" destId="{CB2CAC16-A3E1-436D-A8C7-CBA304D1AC2F}" srcOrd="0" destOrd="0" presId="urn:microsoft.com/office/officeart/2008/layout/LinedList"/>
    <dgm:cxn modelId="{48F2F733-9A02-4972-85ED-85C24D684C27}" type="presOf" srcId="{B2521393-4BA2-4E1B-B5BA-63F1126D5781}" destId="{79402C45-686F-4BDE-B2BD-02E478A97A63}" srcOrd="0" destOrd="0" presId="urn:microsoft.com/office/officeart/2008/layout/LinedList"/>
    <dgm:cxn modelId="{4E774E3A-D62B-4EFA-B297-079CC2CB96F0}" srcId="{F7EA1A4F-3B4C-4ECF-AF93-23290787C9B2}" destId="{B2521393-4BA2-4E1B-B5BA-63F1126D5781}" srcOrd="2" destOrd="0" parTransId="{4BB7A259-0092-42E9-93B1-BEEB9F27302B}" sibTransId="{3CF79810-3B86-47F1-BE6D-F29A3CD5E2B0}"/>
    <dgm:cxn modelId="{A01BD76F-9210-4794-9890-58DABFBE2EF6}" type="presOf" srcId="{7B63D7C3-B996-4C54-8792-39B2AA020E13}" destId="{CFDCC634-EB9D-4465-B3C9-8ACBEA43494E}" srcOrd="0" destOrd="0" presId="urn:microsoft.com/office/officeart/2008/layout/LinedList"/>
    <dgm:cxn modelId="{95C88D96-A0F8-4FE9-8652-E851627D315C}" type="presOf" srcId="{F7EA1A4F-3B4C-4ECF-AF93-23290787C9B2}" destId="{BCC10076-DF7E-4730-AAAC-34D5180CBFBF}" srcOrd="0" destOrd="0" presId="urn:microsoft.com/office/officeart/2008/layout/LinedList"/>
    <dgm:cxn modelId="{27CEE6AE-5DCB-49C6-8391-B81A377DF4AD}" type="presOf" srcId="{715406A0-10EF-46A4-AC85-EAEA9C3B6809}" destId="{B8714348-8342-483B-B10E-CFF3F9612C66}" srcOrd="0" destOrd="0" presId="urn:microsoft.com/office/officeart/2008/layout/LinedList"/>
    <dgm:cxn modelId="{E08385E7-9C8B-441E-95A2-71EE5DD47499}" srcId="{F7EA1A4F-3B4C-4ECF-AF93-23290787C9B2}" destId="{7B63D7C3-B996-4C54-8792-39B2AA020E13}" srcOrd="0" destOrd="0" parTransId="{E12897D7-4851-4BC7-8E7B-30BDA27E3FCB}" sibTransId="{91D67625-5668-4EBE-82C3-832D6351917E}"/>
    <dgm:cxn modelId="{B9527BF2-6368-4518-806A-F181F127719B}" srcId="{F7EA1A4F-3B4C-4ECF-AF93-23290787C9B2}" destId="{7D8F3C4C-751B-451F-A1A4-C2A9A931FB74}" srcOrd="3" destOrd="0" parTransId="{128F677E-38D5-4602-82EE-678B15FC5B4D}" sibTransId="{0A7DC87A-9892-4A99-B947-DEC8BDAC5BE0}"/>
    <dgm:cxn modelId="{2FC8DBB3-2034-48D2-A5D8-DB750FF31AF4}" type="presParOf" srcId="{BCC10076-DF7E-4730-AAAC-34D5180CBFBF}" destId="{6DE19A5D-24F5-46D5-965A-931FB8B41FC9}" srcOrd="0" destOrd="0" presId="urn:microsoft.com/office/officeart/2008/layout/LinedList"/>
    <dgm:cxn modelId="{7078DD19-7F58-4591-8D5D-72099BD49E98}" type="presParOf" srcId="{BCC10076-DF7E-4730-AAAC-34D5180CBFBF}" destId="{214ADC2D-0AF4-4A4D-A09D-882CBADFB932}" srcOrd="1" destOrd="0" presId="urn:microsoft.com/office/officeart/2008/layout/LinedList"/>
    <dgm:cxn modelId="{335A8DE7-679D-4A6F-8D37-882322343D9A}" type="presParOf" srcId="{214ADC2D-0AF4-4A4D-A09D-882CBADFB932}" destId="{CFDCC634-EB9D-4465-B3C9-8ACBEA43494E}" srcOrd="0" destOrd="0" presId="urn:microsoft.com/office/officeart/2008/layout/LinedList"/>
    <dgm:cxn modelId="{47BCE22A-FA60-4F74-95D3-064FBE4811B1}" type="presParOf" srcId="{214ADC2D-0AF4-4A4D-A09D-882CBADFB932}" destId="{9C5D90F3-786C-4C08-95FA-E7572E3B15D1}" srcOrd="1" destOrd="0" presId="urn:microsoft.com/office/officeart/2008/layout/LinedList"/>
    <dgm:cxn modelId="{C38FE351-61F5-48C2-8C73-D1ADF242A02A}" type="presParOf" srcId="{BCC10076-DF7E-4730-AAAC-34D5180CBFBF}" destId="{20C0725C-ED1A-4586-BAAE-1081472F8C71}" srcOrd="2" destOrd="0" presId="urn:microsoft.com/office/officeart/2008/layout/LinedList"/>
    <dgm:cxn modelId="{9D703915-DE54-443E-A208-3DEA5A04C686}" type="presParOf" srcId="{BCC10076-DF7E-4730-AAAC-34D5180CBFBF}" destId="{74C36533-9F33-468A-BD3B-DE738E24D8C9}" srcOrd="3" destOrd="0" presId="urn:microsoft.com/office/officeart/2008/layout/LinedList"/>
    <dgm:cxn modelId="{F7161B96-9C67-4D89-964F-E6BC2F1DA80F}" type="presParOf" srcId="{74C36533-9F33-468A-BD3B-DE738E24D8C9}" destId="{B8714348-8342-483B-B10E-CFF3F9612C66}" srcOrd="0" destOrd="0" presId="urn:microsoft.com/office/officeart/2008/layout/LinedList"/>
    <dgm:cxn modelId="{D139419B-5C79-4FAD-A90E-7FBA12548E36}" type="presParOf" srcId="{74C36533-9F33-468A-BD3B-DE738E24D8C9}" destId="{4B210A94-1F52-48FB-AEC4-099954E406E2}" srcOrd="1" destOrd="0" presId="urn:microsoft.com/office/officeart/2008/layout/LinedList"/>
    <dgm:cxn modelId="{18246DF3-F340-4722-A30D-671D43EA4B16}" type="presParOf" srcId="{BCC10076-DF7E-4730-AAAC-34D5180CBFBF}" destId="{A6230B71-06CF-430B-A9E7-94E8FD926708}" srcOrd="4" destOrd="0" presId="urn:microsoft.com/office/officeart/2008/layout/LinedList"/>
    <dgm:cxn modelId="{E87D4B31-B2F2-4717-8FFB-C58D8A4BBC9C}" type="presParOf" srcId="{BCC10076-DF7E-4730-AAAC-34D5180CBFBF}" destId="{58911655-715B-46BD-B86B-369241D6C470}" srcOrd="5" destOrd="0" presId="urn:microsoft.com/office/officeart/2008/layout/LinedList"/>
    <dgm:cxn modelId="{54AAB1EC-76FC-4053-B36F-02D4FA389D19}" type="presParOf" srcId="{58911655-715B-46BD-B86B-369241D6C470}" destId="{79402C45-686F-4BDE-B2BD-02E478A97A63}" srcOrd="0" destOrd="0" presId="urn:microsoft.com/office/officeart/2008/layout/LinedList"/>
    <dgm:cxn modelId="{AE422C7C-324A-4450-AF63-86262D3AF567}" type="presParOf" srcId="{58911655-715B-46BD-B86B-369241D6C470}" destId="{CC899991-B192-4664-9F99-ED538F6F9D83}" srcOrd="1" destOrd="0" presId="urn:microsoft.com/office/officeart/2008/layout/LinedList"/>
    <dgm:cxn modelId="{9162A39E-1292-430C-848F-A63BD44995AC}" type="presParOf" srcId="{BCC10076-DF7E-4730-AAAC-34D5180CBFBF}" destId="{FA03B0B7-4839-478B-B148-39B9DF69DF35}" srcOrd="6" destOrd="0" presId="urn:microsoft.com/office/officeart/2008/layout/LinedList"/>
    <dgm:cxn modelId="{6ED8C3FB-4089-46D1-B415-A76DADA11E74}" type="presParOf" srcId="{BCC10076-DF7E-4730-AAAC-34D5180CBFBF}" destId="{605A737E-E064-4F28-98D0-28DC8234786F}" srcOrd="7" destOrd="0" presId="urn:microsoft.com/office/officeart/2008/layout/LinedList"/>
    <dgm:cxn modelId="{E7780B37-3C88-4C0F-9542-5F44F301BDC0}" type="presParOf" srcId="{605A737E-E064-4F28-98D0-28DC8234786F}" destId="{CB2CAC16-A3E1-436D-A8C7-CBA304D1AC2F}" srcOrd="0" destOrd="0" presId="urn:microsoft.com/office/officeart/2008/layout/LinedList"/>
    <dgm:cxn modelId="{805E6BCB-A863-400F-AE7C-668A6EC27561}" type="presParOf" srcId="{605A737E-E064-4F28-98D0-28DC8234786F}" destId="{C8ECE87B-F052-496A-A65B-FF10C4AD5A8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BD41065-2FEE-471E-A4AF-8E8A0DA5A0B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20D30EB-04ED-40C1-BD48-2600BB376D55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Take online courses and certifications or </a:t>
          </a:r>
          <a:br>
            <a:rPr lang="en-GB" dirty="0"/>
          </a:br>
          <a:r>
            <a:rPr lang="en-GB" dirty="0"/>
            <a:t>attend events in your healthcare niche </a:t>
          </a:r>
          <a:endParaRPr lang="en-US" dirty="0"/>
        </a:p>
      </dgm:t>
    </dgm:pt>
    <dgm:pt modelId="{2D7029BE-54AA-44EA-B419-BE8CA3340EBE}" type="parTrans" cxnId="{22A4BD49-7FE3-4B9D-8DDE-05B525E6127E}">
      <dgm:prSet/>
      <dgm:spPr/>
      <dgm:t>
        <a:bodyPr/>
        <a:lstStyle/>
        <a:p>
          <a:endParaRPr lang="en-US"/>
        </a:p>
      </dgm:t>
    </dgm:pt>
    <dgm:pt modelId="{7DAB84FB-6410-4A95-8F62-D9527E03B583}" type="sibTrans" cxnId="{22A4BD49-7FE3-4B9D-8DDE-05B525E6127E}">
      <dgm:prSet phldrT="1" phldr="0"/>
      <dgm:spPr/>
      <dgm:t>
        <a:bodyPr/>
        <a:lstStyle/>
        <a:p>
          <a:endParaRPr lang="en-US" dirty="0"/>
        </a:p>
      </dgm:t>
    </dgm:pt>
    <dgm:pt modelId="{8BC60088-85BD-4872-8710-0FDAB8C07B2E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Expand your client and freelance network, online and offline</a:t>
          </a:r>
          <a:endParaRPr lang="en-US" dirty="0"/>
        </a:p>
      </dgm:t>
    </dgm:pt>
    <dgm:pt modelId="{E48F4D5D-6ED4-4D12-A05C-43E69FCEE769}" type="parTrans" cxnId="{076E9636-0F58-470A-8BE0-C27B0462A115}">
      <dgm:prSet/>
      <dgm:spPr/>
      <dgm:t>
        <a:bodyPr/>
        <a:lstStyle/>
        <a:p>
          <a:endParaRPr lang="en-US"/>
        </a:p>
      </dgm:t>
    </dgm:pt>
    <dgm:pt modelId="{78E19DA5-6A61-40EC-BBC7-C3B5EEA66E76}" type="sibTrans" cxnId="{076E9636-0F58-470A-8BE0-C27B0462A115}">
      <dgm:prSet phldrT="2" phldr="0"/>
      <dgm:spPr/>
      <dgm:t>
        <a:bodyPr/>
        <a:lstStyle/>
        <a:p>
          <a:endParaRPr lang="en-US"/>
        </a:p>
      </dgm:t>
    </dgm:pt>
    <dgm:pt modelId="{E5F251F3-E260-4B21-AF34-F7FCF73E7A4D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Keep an eye on medical-healthcare market </a:t>
          </a:r>
          <a:br>
            <a:rPr lang="en-GB" dirty="0"/>
          </a:br>
          <a:r>
            <a:rPr lang="en-GB" dirty="0"/>
            <a:t>changes and trends</a:t>
          </a:r>
          <a:endParaRPr lang="en-US" dirty="0"/>
        </a:p>
      </dgm:t>
    </dgm:pt>
    <dgm:pt modelId="{9AC76BAD-CB6A-4155-A106-4301EC653DF1}" type="parTrans" cxnId="{C60E9A79-7838-4D9E-A454-EB72ABF8F886}">
      <dgm:prSet/>
      <dgm:spPr/>
      <dgm:t>
        <a:bodyPr/>
        <a:lstStyle/>
        <a:p>
          <a:endParaRPr lang="en-US"/>
        </a:p>
      </dgm:t>
    </dgm:pt>
    <dgm:pt modelId="{CCE767B0-E555-4BE2-9832-8D0CBE18043E}" type="sibTrans" cxnId="{C60E9A79-7838-4D9E-A454-EB72ABF8F886}">
      <dgm:prSet phldrT="3" phldr="0"/>
      <dgm:spPr/>
      <dgm:t>
        <a:bodyPr/>
        <a:lstStyle/>
        <a:p>
          <a:endParaRPr lang="en-US"/>
        </a:p>
      </dgm:t>
    </dgm:pt>
    <dgm:pt modelId="{AB0908FC-7685-419B-8390-F6392D20D715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Adapt your specialist services to meet </a:t>
          </a:r>
          <a:br>
            <a:rPr lang="en-GB" dirty="0"/>
          </a:br>
          <a:r>
            <a:rPr lang="en-GB" dirty="0"/>
            <a:t>your industry and client needs</a:t>
          </a:r>
          <a:endParaRPr lang="en-US" dirty="0"/>
        </a:p>
      </dgm:t>
    </dgm:pt>
    <dgm:pt modelId="{2464EA7D-DEA8-436D-928F-68B8BCB31DA6}" type="parTrans" cxnId="{1DD0692B-A510-416E-842A-D24169D2756D}">
      <dgm:prSet/>
      <dgm:spPr/>
      <dgm:t>
        <a:bodyPr/>
        <a:lstStyle/>
        <a:p>
          <a:endParaRPr lang="en-US"/>
        </a:p>
      </dgm:t>
    </dgm:pt>
    <dgm:pt modelId="{4979E882-2B63-407E-A437-540136456284}" type="sibTrans" cxnId="{1DD0692B-A510-416E-842A-D24169D2756D}">
      <dgm:prSet phldrT="4" phldr="0"/>
      <dgm:spPr/>
      <dgm:t>
        <a:bodyPr/>
        <a:lstStyle/>
        <a:p>
          <a:endParaRPr lang="en-US"/>
        </a:p>
      </dgm:t>
    </dgm:pt>
    <dgm:pt modelId="{032916AA-EC99-4F3A-B5AE-87EA38FCF9E8}" type="pres">
      <dgm:prSet presAssocID="{5BD41065-2FEE-471E-A4AF-8E8A0DA5A0B2}" presName="root" presStyleCnt="0">
        <dgm:presLayoutVars>
          <dgm:dir/>
          <dgm:resizeHandles val="exact"/>
        </dgm:presLayoutVars>
      </dgm:prSet>
      <dgm:spPr/>
    </dgm:pt>
    <dgm:pt modelId="{A8EC238B-7AEF-474F-B1A8-38ACCD5A643B}" type="pres">
      <dgm:prSet presAssocID="{B20D30EB-04ED-40C1-BD48-2600BB376D55}" presName="compNode" presStyleCnt="0"/>
      <dgm:spPr/>
    </dgm:pt>
    <dgm:pt modelId="{A0376458-CAEA-415C-84B8-E3EFC19C5EE0}" type="pres">
      <dgm:prSet presAssocID="{B20D30EB-04ED-40C1-BD48-2600BB376D55}" presName="bgRect" presStyleLbl="bgShp" presStyleIdx="0" presStyleCnt="4"/>
      <dgm:spPr/>
    </dgm:pt>
    <dgm:pt modelId="{C324ECEA-8CBE-4395-9265-D7847CBCC19D}" type="pres">
      <dgm:prSet presAssocID="{B20D30EB-04ED-40C1-BD48-2600BB376D5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B8259567-A320-4110-A42F-6EFFA4853EC5}" type="pres">
      <dgm:prSet presAssocID="{B20D30EB-04ED-40C1-BD48-2600BB376D55}" presName="spaceRect" presStyleCnt="0"/>
      <dgm:spPr/>
    </dgm:pt>
    <dgm:pt modelId="{DADE6FF7-9C93-47EA-9E2B-68AE70DC8969}" type="pres">
      <dgm:prSet presAssocID="{B20D30EB-04ED-40C1-BD48-2600BB376D55}" presName="parTx" presStyleLbl="revTx" presStyleIdx="0" presStyleCnt="4">
        <dgm:presLayoutVars>
          <dgm:chMax val="0"/>
          <dgm:chPref val="0"/>
        </dgm:presLayoutVars>
      </dgm:prSet>
      <dgm:spPr/>
    </dgm:pt>
    <dgm:pt modelId="{FCA635CF-C826-417E-9113-E1794DAC6DD6}" type="pres">
      <dgm:prSet presAssocID="{7DAB84FB-6410-4A95-8F62-D9527E03B583}" presName="sibTrans" presStyleCnt="0"/>
      <dgm:spPr/>
    </dgm:pt>
    <dgm:pt modelId="{AD020708-0499-49DF-90BF-977BA9FA40DC}" type="pres">
      <dgm:prSet presAssocID="{8BC60088-85BD-4872-8710-0FDAB8C07B2E}" presName="compNode" presStyleCnt="0"/>
      <dgm:spPr/>
    </dgm:pt>
    <dgm:pt modelId="{86A86597-B910-4321-B283-200262DF4EE3}" type="pres">
      <dgm:prSet presAssocID="{8BC60088-85BD-4872-8710-0FDAB8C07B2E}" presName="bgRect" presStyleLbl="bgShp" presStyleIdx="1" presStyleCnt="4"/>
      <dgm:spPr/>
    </dgm:pt>
    <dgm:pt modelId="{4AA289C6-CD09-46E9-99B2-3A5A4C7173F8}" type="pres">
      <dgm:prSet presAssocID="{8BC60088-85BD-4872-8710-0FDAB8C07B2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ximize"/>
        </a:ext>
      </dgm:extLst>
    </dgm:pt>
    <dgm:pt modelId="{753D3500-7DE3-42AF-B544-608E783DDCE1}" type="pres">
      <dgm:prSet presAssocID="{8BC60088-85BD-4872-8710-0FDAB8C07B2E}" presName="spaceRect" presStyleCnt="0"/>
      <dgm:spPr/>
    </dgm:pt>
    <dgm:pt modelId="{8C119A70-30BC-4248-8CD5-9E607658F927}" type="pres">
      <dgm:prSet presAssocID="{8BC60088-85BD-4872-8710-0FDAB8C07B2E}" presName="parTx" presStyleLbl="revTx" presStyleIdx="1" presStyleCnt="4">
        <dgm:presLayoutVars>
          <dgm:chMax val="0"/>
          <dgm:chPref val="0"/>
        </dgm:presLayoutVars>
      </dgm:prSet>
      <dgm:spPr/>
    </dgm:pt>
    <dgm:pt modelId="{D11DA9A1-8B7E-45D2-A3DB-CDAC379300B5}" type="pres">
      <dgm:prSet presAssocID="{78E19DA5-6A61-40EC-BBC7-C3B5EEA66E76}" presName="sibTrans" presStyleCnt="0"/>
      <dgm:spPr/>
    </dgm:pt>
    <dgm:pt modelId="{E0359B72-A5F8-463D-80DB-095E524CEF82}" type="pres">
      <dgm:prSet presAssocID="{E5F251F3-E260-4B21-AF34-F7FCF73E7A4D}" presName="compNode" presStyleCnt="0"/>
      <dgm:spPr/>
    </dgm:pt>
    <dgm:pt modelId="{591F4061-1FDD-4F24-A9AD-C9965FE99EA9}" type="pres">
      <dgm:prSet presAssocID="{E5F251F3-E260-4B21-AF34-F7FCF73E7A4D}" presName="bgRect" presStyleLbl="bgShp" presStyleIdx="2" presStyleCnt="4"/>
      <dgm:spPr/>
    </dgm:pt>
    <dgm:pt modelId="{4AF90AE2-9516-4D0A-99D7-2A58664C7102}" type="pres">
      <dgm:prSet presAssocID="{E5F251F3-E260-4B21-AF34-F7FCF73E7A4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2F5A887B-6DD0-4F66-B6F2-83FA2742CADE}" type="pres">
      <dgm:prSet presAssocID="{E5F251F3-E260-4B21-AF34-F7FCF73E7A4D}" presName="spaceRect" presStyleCnt="0"/>
      <dgm:spPr/>
    </dgm:pt>
    <dgm:pt modelId="{882708B9-99DC-4D2B-96EC-3EE6CED8DB12}" type="pres">
      <dgm:prSet presAssocID="{E5F251F3-E260-4B21-AF34-F7FCF73E7A4D}" presName="parTx" presStyleLbl="revTx" presStyleIdx="2" presStyleCnt="4">
        <dgm:presLayoutVars>
          <dgm:chMax val="0"/>
          <dgm:chPref val="0"/>
        </dgm:presLayoutVars>
      </dgm:prSet>
      <dgm:spPr/>
    </dgm:pt>
    <dgm:pt modelId="{484A4C71-7084-4F5C-82FA-392CEC4D40C1}" type="pres">
      <dgm:prSet presAssocID="{CCE767B0-E555-4BE2-9832-8D0CBE18043E}" presName="sibTrans" presStyleCnt="0"/>
      <dgm:spPr/>
    </dgm:pt>
    <dgm:pt modelId="{035F218D-8656-4D1D-9D4B-0A5117242C62}" type="pres">
      <dgm:prSet presAssocID="{AB0908FC-7685-419B-8390-F6392D20D715}" presName="compNode" presStyleCnt="0"/>
      <dgm:spPr/>
    </dgm:pt>
    <dgm:pt modelId="{2EB84646-DEDB-4117-B0D3-29894F9EDC00}" type="pres">
      <dgm:prSet presAssocID="{AB0908FC-7685-419B-8390-F6392D20D715}" presName="bgRect" presStyleLbl="bgShp" presStyleIdx="3" presStyleCnt="4"/>
      <dgm:spPr/>
    </dgm:pt>
    <dgm:pt modelId="{FEB9D326-679C-414B-9887-B5B207D881DD}" type="pres">
      <dgm:prSet presAssocID="{AB0908FC-7685-419B-8390-F6392D20D71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iefcase"/>
        </a:ext>
      </dgm:extLst>
    </dgm:pt>
    <dgm:pt modelId="{41C9866A-D5BA-4120-BD0E-A3A3D513079A}" type="pres">
      <dgm:prSet presAssocID="{AB0908FC-7685-419B-8390-F6392D20D715}" presName="spaceRect" presStyleCnt="0"/>
      <dgm:spPr/>
    </dgm:pt>
    <dgm:pt modelId="{038BC90E-E745-481C-82DF-B0C0FADA50DA}" type="pres">
      <dgm:prSet presAssocID="{AB0908FC-7685-419B-8390-F6392D20D715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1DD0692B-A510-416E-842A-D24169D2756D}" srcId="{5BD41065-2FEE-471E-A4AF-8E8A0DA5A0B2}" destId="{AB0908FC-7685-419B-8390-F6392D20D715}" srcOrd="3" destOrd="0" parTransId="{2464EA7D-DEA8-436D-928F-68B8BCB31DA6}" sibTransId="{4979E882-2B63-407E-A437-540136456284}"/>
    <dgm:cxn modelId="{076E9636-0F58-470A-8BE0-C27B0462A115}" srcId="{5BD41065-2FEE-471E-A4AF-8E8A0DA5A0B2}" destId="{8BC60088-85BD-4872-8710-0FDAB8C07B2E}" srcOrd="1" destOrd="0" parTransId="{E48F4D5D-6ED4-4D12-A05C-43E69FCEE769}" sibTransId="{78E19DA5-6A61-40EC-BBC7-C3B5EEA66E76}"/>
    <dgm:cxn modelId="{C6997645-A5B3-45AA-AA44-41E1B09C2E7E}" type="presOf" srcId="{8BC60088-85BD-4872-8710-0FDAB8C07B2E}" destId="{8C119A70-30BC-4248-8CD5-9E607658F927}" srcOrd="0" destOrd="0" presId="urn:microsoft.com/office/officeart/2018/2/layout/IconVerticalSolidList"/>
    <dgm:cxn modelId="{22A4BD49-7FE3-4B9D-8DDE-05B525E6127E}" srcId="{5BD41065-2FEE-471E-A4AF-8E8A0DA5A0B2}" destId="{B20D30EB-04ED-40C1-BD48-2600BB376D55}" srcOrd="0" destOrd="0" parTransId="{2D7029BE-54AA-44EA-B419-BE8CA3340EBE}" sibTransId="{7DAB84FB-6410-4A95-8F62-D9527E03B583}"/>
    <dgm:cxn modelId="{C60E9A79-7838-4D9E-A454-EB72ABF8F886}" srcId="{5BD41065-2FEE-471E-A4AF-8E8A0DA5A0B2}" destId="{E5F251F3-E260-4B21-AF34-F7FCF73E7A4D}" srcOrd="2" destOrd="0" parTransId="{9AC76BAD-CB6A-4155-A106-4301EC653DF1}" sibTransId="{CCE767B0-E555-4BE2-9832-8D0CBE18043E}"/>
    <dgm:cxn modelId="{C42738A0-14D9-4D96-9BFD-DF3D15125929}" type="presOf" srcId="{E5F251F3-E260-4B21-AF34-F7FCF73E7A4D}" destId="{882708B9-99DC-4D2B-96EC-3EE6CED8DB12}" srcOrd="0" destOrd="0" presId="urn:microsoft.com/office/officeart/2018/2/layout/IconVerticalSolidList"/>
    <dgm:cxn modelId="{8376CDA6-DEEB-497E-9AA4-C57DD22BBB63}" type="presOf" srcId="{AB0908FC-7685-419B-8390-F6392D20D715}" destId="{038BC90E-E745-481C-82DF-B0C0FADA50DA}" srcOrd="0" destOrd="0" presId="urn:microsoft.com/office/officeart/2018/2/layout/IconVerticalSolidList"/>
    <dgm:cxn modelId="{C557F3CB-3DA7-4ED6-95E1-C3570CA2DEF8}" type="presOf" srcId="{5BD41065-2FEE-471E-A4AF-8E8A0DA5A0B2}" destId="{032916AA-EC99-4F3A-B5AE-87EA38FCF9E8}" srcOrd="0" destOrd="0" presId="urn:microsoft.com/office/officeart/2018/2/layout/IconVerticalSolidList"/>
    <dgm:cxn modelId="{67F8D1F8-13F4-47B6-BDD7-050FBF2BBB54}" type="presOf" srcId="{B20D30EB-04ED-40C1-BD48-2600BB376D55}" destId="{DADE6FF7-9C93-47EA-9E2B-68AE70DC8969}" srcOrd="0" destOrd="0" presId="urn:microsoft.com/office/officeart/2018/2/layout/IconVerticalSolidList"/>
    <dgm:cxn modelId="{2F9F7939-690B-4E9B-9324-470662D261FF}" type="presParOf" srcId="{032916AA-EC99-4F3A-B5AE-87EA38FCF9E8}" destId="{A8EC238B-7AEF-474F-B1A8-38ACCD5A643B}" srcOrd="0" destOrd="0" presId="urn:microsoft.com/office/officeart/2018/2/layout/IconVerticalSolidList"/>
    <dgm:cxn modelId="{6683FFA9-E9B9-4524-BD34-D6BC8D576017}" type="presParOf" srcId="{A8EC238B-7AEF-474F-B1A8-38ACCD5A643B}" destId="{A0376458-CAEA-415C-84B8-E3EFC19C5EE0}" srcOrd="0" destOrd="0" presId="urn:microsoft.com/office/officeart/2018/2/layout/IconVerticalSolidList"/>
    <dgm:cxn modelId="{99EE8482-7AAA-4949-97F0-40E272A2B401}" type="presParOf" srcId="{A8EC238B-7AEF-474F-B1A8-38ACCD5A643B}" destId="{C324ECEA-8CBE-4395-9265-D7847CBCC19D}" srcOrd="1" destOrd="0" presId="urn:microsoft.com/office/officeart/2018/2/layout/IconVerticalSolidList"/>
    <dgm:cxn modelId="{8C0A4909-D220-4F18-BE78-51B6EE69A59E}" type="presParOf" srcId="{A8EC238B-7AEF-474F-B1A8-38ACCD5A643B}" destId="{B8259567-A320-4110-A42F-6EFFA4853EC5}" srcOrd="2" destOrd="0" presId="urn:microsoft.com/office/officeart/2018/2/layout/IconVerticalSolidList"/>
    <dgm:cxn modelId="{70EFADFA-E2D5-4FC3-BEEC-41FFF48D6E3E}" type="presParOf" srcId="{A8EC238B-7AEF-474F-B1A8-38ACCD5A643B}" destId="{DADE6FF7-9C93-47EA-9E2B-68AE70DC8969}" srcOrd="3" destOrd="0" presId="urn:microsoft.com/office/officeart/2018/2/layout/IconVerticalSolidList"/>
    <dgm:cxn modelId="{7EC28AEA-044F-4087-A478-27A1A6A2F9D7}" type="presParOf" srcId="{032916AA-EC99-4F3A-B5AE-87EA38FCF9E8}" destId="{FCA635CF-C826-417E-9113-E1794DAC6DD6}" srcOrd="1" destOrd="0" presId="urn:microsoft.com/office/officeart/2018/2/layout/IconVerticalSolidList"/>
    <dgm:cxn modelId="{1F0E89A0-DAA5-4ED9-9679-F6E723A3F088}" type="presParOf" srcId="{032916AA-EC99-4F3A-B5AE-87EA38FCF9E8}" destId="{AD020708-0499-49DF-90BF-977BA9FA40DC}" srcOrd="2" destOrd="0" presId="urn:microsoft.com/office/officeart/2018/2/layout/IconVerticalSolidList"/>
    <dgm:cxn modelId="{C936EB8C-B48E-4610-BCF1-6A045A41AD73}" type="presParOf" srcId="{AD020708-0499-49DF-90BF-977BA9FA40DC}" destId="{86A86597-B910-4321-B283-200262DF4EE3}" srcOrd="0" destOrd="0" presId="urn:microsoft.com/office/officeart/2018/2/layout/IconVerticalSolidList"/>
    <dgm:cxn modelId="{CB0EA035-848C-4F91-893B-8175ABF6D5BC}" type="presParOf" srcId="{AD020708-0499-49DF-90BF-977BA9FA40DC}" destId="{4AA289C6-CD09-46E9-99B2-3A5A4C7173F8}" srcOrd="1" destOrd="0" presId="urn:microsoft.com/office/officeart/2018/2/layout/IconVerticalSolidList"/>
    <dgm:cxn modelId="{DDB5A42D-99F0-4CEE-8A2B-BE1964E6ED9C}" type="presParOf" srcId="{AD020708-0499-49DF-90BF-977BA9FA40DC}" destId="{753D3500-7DE3-42AF-B544-608E783DDCE1}" srcOrd="2" destOrd="0" presId="urn:microsoft.com/office/officeart/2018/2/layout/IconVerticalSolidList"/>
    <dgm:cxn modelId="{636EB1EF-5BA5-443B-914C-59B7BC259B85}" type="presParOf" srcId="{AD020708-0499-49DF-90BF-977BA9FA40DC}" destId="{8C119A70-30BC-4248-8CD5-9E607658F927}" srcOrd="3" destOrd="0" presId="urn:microsoft.com/office/officeart/2018/2/layout/IconVerticalSolidList"/>
    <dgm:cxn modelId="{CFEDDCDB-9EC5-4FF8-9CAA-A08F55E475B2}" type="presParOf" srcId="{032916AA-EC99-4F3A-B5AE-87EA38FCF9E8}" destId="{D11DA9A1-8B7E-45D2-A3DB-CDAC379300B5}" srcOrd="3" destOrd="0" presId="urn:microsoft.com/office/officeart/2018/2/layout/IconVerticalSolidList"/>
    <dgm:cxn modelId="{E2191D70-2775-4552-8039-5115F0A536E5}" type="presParOf" srcId="{032916AA-EC99-4F3A-B5AE-87EA38FCF9E8}" destId="{E0359B72-A5F8-463D-80DB-095E524CEF82}" srcOrd="4" destOrd="0" presId="urn:microsoft.com/office/officeart/2018/2/layout/IconVerticalSolidList"/>
    <dgm:cxn modelId="{3A4A2A1D-7722-43D1-BF86-0D5BAB68D336}" type="presParOf" srcId="{E0359B72-A5F8-463D-80DB-095E524CEF82}" destId="{591F4061-1FDD-4F24-A9AD-C9965FE99EA9}" srcOrd="0" destOrd="0" presId="urn:microsoft.com/office/officeart/2018/2/layout/IconVerticalSolidList"/>
    <dgm:cxn modelId="{E2D41B79-350B-4CC7-A0DE-06F972C17E5E}" type="presParOf" srcId="{E0359B72-A5F8-463D-80DB-095E524CEF82}" destId="{4AF90AE2-9516-4D0A-99D7-2A58664C7102}" srcOrd="1" destOrd="0" presId="urn:microsoft.com/office/officeart/2018/2/layout/IconVerticalSolidList"/>
    <dgm:cxn modelId="{842B9205-87C9-498E-8621-D8F1314CD0BB}" type="presParOf" srcId="{E0359B72-A5F8-463D-80DB-095E524CEF82}" destId="{2F5A887B-6DD0-4F66-B6F2-83FA2742CADE}" srcOrd="2" destOrd="0" presId="urn:microsoft.com/office/officeart/2018/2/layout/IconVerticalSolidList"/>
    <dgm:cxn modelId="{0B9076EB-C3C7-4725-A665-54D635C36ACE}" type="presParOf" srcId="{E0359B72-A5F8-463D-80DB-095E524CEF82}" destId="{882708B9-99DC-4D2B-96EC-3EE6CED8DB12}" srcOrd="3" destOrd="0" presId="urn:microsoft.com/office/officeart/2018/2/layout/IconVerticalSolidList"/>
    <dgm:cxn modelId="{047B3F3B-0AF0-49E5-B3DC-0A41461183CB}" type="presParOf" srcId="{032916AA-EC99-4F3A-B5AE-87EA38FCF9E8}" destId="{484A4C71-7084-4F5C-82FA-392CEC4D40C1}" srcOrd="5" destOrd="0" presId="urn:microsoft.com/office/officeart/2018/2/layout/IconVerticalSolidList"/>
    <dgm:cxn modelId="{908CE50A-5618-43BC-A966-B649E4EAC027}" type="presParOf" srcId="{032916AA-EC99-4F3A-B5AE-87EA38FCF9E8}" destId="{035F218D-8656-4D1D-9D4B-0A5117242C62}" srcOrd="6" destOrd="0" presId="urn:microsoft.com/office/officeart/2018/2/layout/IconVerticalSolidList"/>
    <dgm:cxn modelId="{C014E1BD-DBD6-493A-A859-2BF9021E0D50}" type="presParOf" srcId="{035F218D-8656-4D1D-9D4B-0A5117242C62}" destId="{2EB84646-DEDB-4117-B0D3-29894F9EDC00}" srcOrd="0" destOrd="0" presId="urn:microsoft.com/office/officeart/2018/2/layout/IconVerticalSolidList"/>
    <dgm:cxn modelId="{AE5B8AC7-5E19-4C37-9A1C-178B53D20C48}" type="presParOf" srcId="{035F218D-8656-4D1D-9D4B-0A5117242C62}" destId="{FEB9D326-679C-414B-9887-B5B207D881DD}" srcOrd="1" destOrd="0" presId="urn:microsoft.com/office/officeart/2018/2/layout/IconVerticalSolidList"/>
    <dgm:cxn modelId="{DDE3397E-29E7-4C12-921B-2D9B4F189A79}" type="presParOf" srcId="{035F218D-8656-4D1D-9D4B-0A5117242C62}" destId="{41C9866A-D5BA-4120-BD0E-A3A3D513079A}" srcOrd="2" destOrd="0" presId="urn:microsoft.com/office/officeart/2018/2/layout/IconVerticalSolidList"/>
    <dgm:cxn modelId="{1768B31D-5A7E-4336-A120-852AA5524615}" type="presParOf" srcId="{035F218D-8656-4D1D-9D4B-0A5117242C62}" destId="{038BC90E-E745-481C-82DF-B0C0FADA50D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FF9DEA-A252-4A90-8C68-AB52543E26C2}">
      <dsp:nvSpPr>
        <dsp:cNvPr id="0" name=""/>
        <dsp:cNvSpPr/>
      </dsp:nvSpPr>
      <dsp:spPr>
        <a:xfrm>
          <a:off x="4114844" y="1582739"/>
          <a:ext cx="1897346" cy="805550"/>
        </a:xfrm>
        <a:prstGeom prst="roundRect">
          <a:avLst/>
        </a:prstGeom>
        <a:solidFill>
          <a:prstClr val="white"/>
        </a:solidFill>
        <a:ln w="5715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baseline="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Rising demand for AI-literate freelancers</a:t>
          </a:r>
          <a:endParaRPr lang="en-US" sz="1700" kern="1200" baseline="0" dirty="0">
            <a:solidFill>
              <a:prstClr val="black"/>
            </a:solidFill>
            <a:latin typeface="Calibri" panose="020F0502020204030204"/>
            <a:ea typeface="+mn-ea"/>
            <a:cs typeface="+mn-cs"/>
          </a:endParaRPr>
        </a:p>
      </dsp:txBody>
      <dsp:txXfrm>
        <a:off x="4154168" y="1622063"/>
        <a:ext cx="1818698" cy="726902"/>
      </dsp:txXfrm>
    </dsp:sp>
    <dsp:sp modelId="{F9482206-8412-4A6A-BD1B-FFDDC61D9330}">
      <dsp:nvSpPr>
        <dsp:cNvPr id="0" name=""/>
        <dsp:cNvSpPr/>
      </dsp:nvSpPr>
      <dsp:spPr>
        <a:xfrm rot="16241005">
          <a:off x="4792748" y="1303858"/>
          <a:ext cx="55780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57801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D40438-F107-483E-A3F9-2FDA969D987D}">
      <dsp:nvSpPr>
        <dsp:cNvPr id="0" name=""/>
        <dsp:cNvSpPr/>
      </dsp:nvSpPr>
      <dsp:spPr>
        <a:xfrm>
          <a:off x="4178281" y="216410"/>
          <a:ext cx="1803033" cy="808567"/>
        </a:xfrm>
        <a:prstGeom prst="roundRect">
          <a:avLst/>
        </a:prstGeom>
        <a:solidFill>
          <a:schemeClr val="bg1"/>
        </a:solidFill>
        <a:ln w="57150" cap="flat" cmpd="sng" algn="ctr">
          <a:solidFill>
            <a:srgbClr val="539D3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baseline="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Tougher market for generalists</a:t>
          </a:r>
          <a:endParaRPr lang="en-US" sz="1800" kern="1200" baseline="0" dirty="0">
            <a:solidFill>
              <a:schemeClr val="tx1"/>
            </a:solidFill>
          </a:endParaRPr>
        </a:p>
      </dsp:txBody>
      <dsp:txXfrm>
        <a:off x="4217752" y="255881"/>
        <a:ext cx="1724091" cy="729625"/>
      </dsp:txXfrm>
    </dsp:sp>
    <dsp:sp modelId="{1716645C-6BF1-4B22-8717-4007CE9C9BFA}">
      <dsp:nvSpPr>
        <dsp:cNvPr id="0" name=""/>
        <dsp:cNvSpPr/>
      </dsp:nvSpPr>
      <dsp:spPr>
        <a:xfrm rot="2467781">
          <a:off x="5410418" y="2693018"/>
          <a:ext cx="92655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26556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69F369-97C4-4C68-BD13-0866336C53CA}">
      <dsp:nvSpPr>
        <dsp:cNvPr id="0" name=""/>
        <dsp:cNvSpPr/>
      </dsp:nvSpPr>
      <dsp:spPr>
        <a:xfrm>
          <a:off x="5831550" y="2997747"/>
          <a:ext cx="1708107" cy="808567"/>
        </a:xfrm>
        <a:prstGeom prst="roundRect">
          <a:avLst/>
        </a:prstGeom>
        <a:solidFill>
          <a:prstClr val="white"/>
        </a:solidFill>
        <a:ln w="57150" cap="flat" cmpd="sng" algn="ctr">
          <a:solidFill>
            <a:srgbClr val="539D3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baseline="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More freelance competition</a:t>
          </a:r>
          <a:endParaRPr lang="en-US" sz="1700" kern="1200" baseline="0" dirty="0">
            <a:solidFill>
              <a:prstClr val="black"/>
            </a:solidFill>
            <a:latin typeface="Calibri" panose="020F0502020204030204"/>
            <a:ea typeface="+mn-ea"/>
            <a:cs typeface="+mn-cs"/>
          </a:endParaRPr>
        </a:p>
      </dsp:txBody>
      <dsp:txXfrm>
        <a:off x="5871021" y="3037218"/>
        <a:ext cx="1629165" cy="729625"/>
      </dsp:txXfrm>
    </dsp:sp>
    <dsp:sp modelId="{55900CFA-AF6A-4652-A5DF-521EBD4AC09F}">
      <dsp:nvSpPr>
        <dsp:cNvPr id="0" name=""/>
        <dsp:cNvSpPr/>
      </dsp:nvSpPr>
      <dsp:spPr>
        <a:xfrm rot="8297637">
          <a:off x="3811575" y="2693018"/>
          <a:ext cx="91605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16051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0DDAFC-9A7D-4C3F-BC51-D22EF94C2196}">
      <dsp:nvSpPr>
        <dsp:cNvPr id="0" name=""/>
        <dsp:cNvSpPr/>
      </dsp:nvSpPr>
      <dsp:spPr>
        <a:xfrm>
          <a:off x="2518742" y="2997747"/>
          <a:ext cx="1910499" cy="808567"/>
        </a:xfrm>
        <a:prstGeom prst="roundRect">
          <a:avLst/>
        </a:prstGeom>
        <a:solidFill>
          <a:prstClr val="white"/>
        </a:solidFill>
        <a:ln w="57150" cap="flat" cmpd="sng" algn="ctr">
          <a:solidFill>
            <a:srgbClr val="539D3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baseline="0" dirty="0">
              <a:solidFill>
                <a:schemeClr val="tx1"/>
              </a:solidFill>
            </a:rPr>
            <a:t>High demand for senior specialists</a:t>
          </a:r>
          <a:endParaRPr lang="en-US" sz="1700" kern="1200" baseline="0" dirty="0">
            <a:solidFill>
              <a:prstClr val="black"/>
            </a:solidFill>
            <a:latin typeface="Calibri" panose="020F0502020204030204"/>
            <a:ea typeface="+mn-ea"/>
            <a:cs typeface="+mn-cs"/>
          </a:endParaRPr>
        </a:p>
      </dsp:txBody>
      <dsp:txXfrm>
        <a:off x="2558213" y="3037218"/>
        <a:ext cx="1831557" cy="7296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74AFBA-170D-427D-9C80-9D2AFBA39B99}">
      <dsp:nvSpPr>
        <dsp:cNvPr id="0" name=""/>
        <dsp:cNvSpPr/>
      </dsp:nvSpPr>
      <dsp:spPr>
        <a:xfrm>
          <a:off x="0" y="2096"/>
          <a:ext cx="6910387" cy="106257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EF7397-D839-42FA-A28C-804E5FDC5E06}">
      <dsp:nvSpPr>
        <dsp:cNvPr id="0" name=""/>
        <dsp:cNvSpPr/>
      </dsp:nvSpPr>
      <dsp:spPr>
        <a:xfrm>
          <a:off x="321428" y="241175"/>
          <a:ext cx="584416" cy="58441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BDEB1E-2012-465C-99B5-7C74792A9C02}">
      <dsp:nvSpPr>
        <dsp:cNvPr id="0" name=""/>
        <dsp:cNvSpPr/>
      </dsp:nvSpPr>
      <dsp:spPr>
        <a:xfrm>
          <a:off x="1227274" y="2096"/>
          <a:ext cx="5683112" cy="1062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456" tIns="112456" rIns="112456" bIns="112456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Suspicion &amp; Doubt</a:t>
          </a:r>
          <a:endParaRPr lang="en-US" sz="2200" kern="1200" dirty="0"/>
        </a:p>
      </dsp:txBody>
      <dsp:txXfrm>
        <a:off x="1227274" y="2096"/>
        <a:ext cx="5683112" cy="1062575"/>
      </dsp:txXfrm>
    </dsp:sp>
    <dsp:sp modelId="{46E02441-181F-4F83-B868-000291A00EA3}">
      <dsp:nvSpPr>
        <dsp:cNvPr id="0" name=""/>
        <dsp:cNvSpPr/>
      </dsp:nvSpPr>
      <dsp:spPr>
        <a:xfrm>
          <a:off x="0" y="1330315"/>
          <a:ext cx="6910387" cy="106257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46EE0A-ED22-4712-9BFC-047572E319A5}">
      <dsp:nvSpPr>
        <dsp:cNvPr id="0" name=""/>
        <dsp:cNvSpPr/>
      </dsp:nvSpPr>
      <dsp:spPr>
        <a:xfrm>
          <a:off x="321428" y="1569394"/>
          <a:ext cx="584416" cy="58441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8DD09D-E95B-4C5D-918C-F541A478D863}">
      <dsp:nvSpPr>
        <dsp:cNvPr id="0" name=""/>
        <dsp:cNvSpPr/>
      </dsp:nvSpPr>
      <dsp:spPr>
        <a:xfrm>
          <a:off x="1227274" y="1330315"/>
          <a:ext cx="5683112" cy="1062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456" tIns="112456" rIns="112456" bIns="112456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Credibility Concerns</a:t>
          </a:r>
          <a:endParaRPr lang="en-US" sz="2200" kern="1200" dirty="0"/>
        </a:p>
      </dsp:txBody>
      <dsp:txXfrm>
        <a:off x="1227274" y="1330315"/>
        <a:ext cx="5683112" cy="1062575"/>
      </dsp:txXfrm>
    </dsp:sp>
    <dsp:sp modelId="{77E7B762-77CA-4C52-A5BC-96D585C25137}">
      <dsp:nvSpPr>
        <dsp:cNvPr id="0" name=""/>
        <dsp:cNvSpPr/>
      </dsp:nvSpPr>
      <dsp:spPr>
        <a:xfrm>
          <a:off x="0" y="2658534"/>
          <a:ext cx="6910387" cy="106257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36C0E0-3C90-4154-B762-FE77B3EF02BE}">
      <dsp:nvSpPr>
        <dsp:cNvPr id="0" name=""/>
        <dsp:cNvSpPr/>
      </dsp:nvSpPr>
      <dsp:spPr>
        <a:xfrm>
          <a:off x="321428" y="2897613"/>
          <a:ext cx="584416" cy="58441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99683B-C409-45DD-BAE4-C0B0CF47CF3A}">
      <dsp:nvSpPr>
        <dsp:cNvPr id="0" name=""/>
        <dsp:cNvSpPr/>
      </dsp:nvSpPr>
      <dsp:spPr>
        <a:xfrm>
          <a:off x="1227274" y="2658534"/>
          <a:ext cx="5683112" cy="1062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456" tIns="112456" rIns="112456" bIns="112456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AI’s Blind Spots</a:t>
          </a:r>
        </a:p>
      </dsp:txBody>
      <dsp:txXfrm>
        <a:off x="1227274" y="2658534"/>
        <a:ext cx="5683112" cy="1062575"/>
      </dsp:txXfrm>
    </dsp:sp>
    <dsp:sp modelId="{63D1EC57-2FCB-4251-BAB1-3992CA386D3F}">
      <dsp:nvSpPr>
        <dsp:cNvPr id="0" name=""/>
        <dsp:cNvSpPr/>
      </dsp:nvSpPr>
      <dsp:spPr>
        <a:xfrm>
          <a:off x="0" y="3986753"/>
          <a:ext cx="6910387" cy="106257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00FA49-A37B-4E7C-AF99-2D8335A44109}">
      <dsp:nvSpPr>
        <dsp:cNvPr id="0" name=""/>
        <dsp:cNvSpPr/>
      </dsp:nvSpPr>
      <dsp:spPr>
        <a:xfrm>
          <a:off x="321428" y="4225832"/>
          <a:ext cx="584416" cy="58441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358A85-4A3A-45A7-AD1F-0B5B645FD2AE}">
      <dsp:nvSpPr>
        <dsp:cNvPr id="0" name=""/>
        <dsp:cNvSpPr/>
      </dsp:nvSpPr>
      <dsp:spPr>
        <a:xfrm>
          <a:off x="1227274" y="3986753"/>
          <a:ext cx="5683112" cy="1062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456" tIns="112456" rIns="112456" bIns="112456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The Human Touch</a:t>
          </a:r>
          <a:endParaRPr lang="en-US" sz="2200" kern="1200" dirty="0"/>
        </a:p>
      </dsp:txBody>
      <dsp:txXfrm>
        <a:off x="1227274" y="3986753"/>
        <a:ext cx="5683112" cy="10625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F9056-DD10-4EA8-B6D5-A1A514AADDB6}">
      <dsp:nvSpPr>
        <dsp:cNvPr id="0" name=""/>
        <dsp:cNvSpPr/>
      </dsp:nvSpPr>
      <dsp:spPr>
        <a:xfrm>
          <a:off x="134825" y="275313"/>
          <a:ext cx="1295909" cy="129590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FA3FD1-E437-4F59-BC54-7961B7114C71}">
      <dsp:nvSpPr>
        <dsp:cNvPr id="0" name=""/>
        <dsp:cNvSpPr/>
      </dsp:nvSpPr>
      <dsp:spPr>
        <a:xfrm>
          <a:off x="406966" y="547454"/>
          <a:ext cx="751627" cy="75162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5C28BC-7DD2-4BB1-B269-F33167CD8759}">
      <dsp:nvSpPr>
        <dsp:cNvPr id="0" name=""/>
        <dsp:cNvSpPr/>
      </dsp:nvSpPr>
      <dsp:spPr>
        <a:xfrm>
          <a:off x="1708430" y="275313"/>
          <a:ext cx="3054644" cy="12959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 dirty="0"/>
            <a:t>Therapy areas, </a:t>
          </a:r>
          <a:r>
            <a:rPr lang="en-GB" sz="2100" b="0" kern="1200" dirty="0"/>
            <a:t>e.g. Oncology</a:t>
          </a:r>
          <a:r>
            <a:rPr lang="en-GB" sz="2100" kern="1200" dirty="0"/>
            <a:t>, rare diseases, immunology, mental health </a:t>
          </a:r>
          <a:endParaRPr lang="en-US" sz="2100" kern="1200" dirty="0"/>
        </a:p>
      </dsp:txBody>
      <dsp:txXfrm>
        <a:off x="1708430" y="275313"/>
        <a:ext cx="3054644" cy="1295909"/>
      </dsp:txXfrm>
    </dsp:sp>
    <dsp:sp modelId="{BB09DED7-1BAD-43A9-A2AA-02BC3700665C}">
      <dsp:nvSpPr>
        <dsp:cNvPr id="0" name=""/>
        <dsp:cNvSpPr/>
      </dsp:nvSpPr>
      <dsp:spPr>
        <a:xfrm>
          <a:off x="5295324" y="275313"/>
          <a:ext cx="1295909" cy="129590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12F359-E8D5-4D3C-BE79-AFCCBEB3A947}">
      <dsp:nvSpPr>
        <dsp:cNvPr id="0" name=""/>
        <dsp:cNvSpPr/>
      </dsp:nvSpPr>
      <dsp:spPr>
        <a:xfrm>
          <a:off x="5567465" y="547454"/>
          <a:ext cx="751627" cy="75162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176C2F-7819-4379-A2A8-9DB1BE836605}">
      <dsp:nvSpPr>
        <dsp:cNvPr id="0" name=""/>
        <dsp:cNvSpPr/>
      </dsp:nvSpPr>
      <dsp:spPr>
        <a:xfrm>
          <a:off x="6868929" y="275313"/>
          <a:ext cx="3054644" cy="12959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 dirty="0"/>
            <a:t>Document types, </a:t>
          </a:r>
          <a:r>
            <a:rPr lang="en-GB" sz="2100" b="0" kern="1200" dirty="0"/>
            <a:t>e.g. Regulatory, </a:t>
          </a:r>
          <a:r>
            <a:rPr lang="en-GB" sz="2100" kern="1200" dirty="0"/>
            <a:t>HEOR, CME, pharma marketing</a:t>
          </a:r>
          <a:endParaRPr lang="en-US" sz="2100" kern="1200" dirty="0"/>
        </a:p>
      </dsp:txBody>
      <dsp:txXfrm>
        <a:off x="6868929" y="275313"/>
        <a:ext cx="3054644" cy="1295909"/>
      </dsp:txXfrm>
    </dsp:sp>
    <dsp:sp modelId="{1F42E806-009B-4B0A-894F-B1D5AF9B549A}">
      <dsp:nvSpPr>
        <dsp:cNvPr id="0" name=""/>
        <dsp:cNvSpPr/>
      </dsp:nvSpPr>
      <dsp:spPr>
        <a:xfrm>
          <a:off x="134825" y="2214856"/>
          <a:ext cx="1295909" cy="129590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A55FEC-B413-4E23-B122-C98AEEA8E88E}">
      <dsp:nvSpPr>
        <dsp:cNvPr id="0" name=""/>
        <dsp:cNvSpPr/>
      </dsp:nvSpPr>
      <dsp:spPr>
        <a:xfrm>
          <a:off x="406966" y="2486997"/>
          <a:ext cx="751627" cy="75162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0E9EF6-BBB8-47E2-8FAC-89EF9642024C}">
      <dsp:nvSpPr>
        <dsp:cNvPr id="0" name=""/>
        <dsp:cNvSpPr/>
      </dsp:nvSpPr>
      <dsp:spPr>
        <a:xfrm>
          <a:off x="1708430" y="2214856"/>
          <a:ext cx="3054644" cy="12959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 dirty="0"/>
            <a:t>Scope, </a:t>
          </a:r>
          <a:r>
            <a:rPr lang="en-GB" sz="2100" b="0" kern="1200" dirty="0"/>
            <a:t>e.g. D</a:t>
          </a:r>
          <a:r>
            <a:rPr lang="en-GB" sz="2100" kern="1200" dirty="0"/>
            <a:t>igital health, public affairs, personalised medicines</a:t>
          </a:r>
          <a:endParaRPr lang="en-US" sz="2100" kern="1200" dirty="0"/>
        </a:p>
      </dsp:txBody>
      <dsp:txXfrm>
        <a:off x="1708430" y="2214856"/>
        <a:ext cx="3054644" cy="1295909"/>
      </dsp:txXfrm>
    </dsp:sp>
    <dsp:sp modelId="{087E10E1-1117-4FC2-A113-10E9E2C1E10B}">
      <dsp:nvSpPr>
        <dsp:cNvPr id="0" name=""/>
        <dsp:cNvSpPr/>
      </dsp:nvSpPr>
      <dsp:spPr>
        <a:xfrm>
          <a:off x="5295324" y="2214856"/>
          <a:ext cx="1295909" cy="129590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7224F3-ED0C-4433-BD59-30E5BCCBACB6}">
      <dsp:nvSpPr>
        <dsp:cNvPr id="0" name=""/>
        <dsp:cNvSpPr/>
      </dsp:nvSpPr>
      <dsp:spPr>
        <a:xfrm>
          <a:off x="5567465" y="2486997"/>
          <a:ext cx="751627" cy="75162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AEF510-4916-4CDE-BE1D-9E1BD57DC669}">
      <dsp:nvSpPr>
        <dsp:cNvPr id="0" name=""/>
        <dsp:cNvSpPr/>
      </dsp:nvSpPr>
      <dsp:spPr>
        <a:xfrm>
          <a:off x="6868929" y="2214856"/>
          <a:ext cx="3054644" cy="12959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 dirty="0"/>
            <a:t>Clients,</a:t>
          </a:r>
          <a:r>
            <a:rPr lang="en-GB" sz="2100" b="0" kern="1200" dirty="0"/>
            <a:t> e.g.</a:t>
          </a:r>
          <a:br>
            <a:rPr lang="en-GB" sz="2100" b="0" kern="1200" dirty="0"/>
          </a:br>
          <a:r>
            <a:rPr lang="en-GB" sz="2100" b="0" kern="1200" dirty="0"/>
            <a:t>Biotech</a:t>
          </a:r>
          <a:r>
            <a:rPr lang="en-GB" sz="2100" kern="1200" dirty="0"/>
            <a:t>, trusts, CROs, commercial health</a:t>
          </a:r>
          <a:endParaRPr lang="en-US" sz="2100" kern="1200" dirty="0"/>
        </a:p>
      </dsp:txBody>
      <dsp:txXfrm>
        <a:off x="6868929" y="2214856"/>
        <a:ext cx="3054644" cy="12959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BF7CA3-85CF-4AA3-A95D-035D5E3A5B7A}">
      <dsp:nvSpPr>
        <dsp:cNvPr id="0" name=""/>
        <dsp:cNvSpPr/>
      </dsp:nvSpPr>
      <dsp:spPr>
        <a:xfrm>
          <a:off x="377190" y="3160"/>
          <a:ext cx="2907506" cy="174450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Regulatory </a:t>
          </a:r>
          <a:br>
            <a:rPr lang="en-GB" sz="2700" kern="1200" dirty="0"/>
          </a:br>
          <a:r>
            <a:rPr lang="en-GB" sz="2700" kern="1200" dirty="0"/>
            <a:t>Writing</a:t>
          </a:r>
          <a:endParaRPr lang="en-US" sz="2700" kern="1200" dirty="0"/>
        </a:p>
      </dsp:txBody>
      <dsp:txXfrm>
        <a:off x="377190" y="3160"/>
        <a:ext cx="2907506" cy="1744503"/>
      </dsp:txXfrm>
    </dsp:sp>
    <dsp:sp modelId="{0CFE60B8-6A07-41C2-B640-E07AB6CA1F95}">
      <dsp:nvSpPr>
        <dsp:cNvPr id="0" name=""/>
        <dsp:cNvSpPr/>
      </dsp:nvSpPr>
      <dsp:spPr>
        <a:xfrm>
          <a:off x="3575446" y="3160"/>
          <a:ext cx="2907506" cy="174450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Scientific Publication </a:t>
          </a:r>
          <a:br>
            <a:rPr lang="en-GB" sz="2700" kern="1200" dirty="0"/>
          </a:br>
          <a:r>
            <a:rPr lang="en-GB" sz="2700" kern="1200" dirty="0"/>
            <a:t>&amp; Manuscript Support</a:t>
          </a:r>
          <a:endParaRPr lang="en-US" sz="2700" kern="1200" dirty="0"/>
        </a:p>
      </dsp:txBody>
      <dsp:txXfrm>
        <a:off x="3575446" y="3160"/>
        <a:ext cx="2907506" cy="1744503"/>
      </dsp:txXfrm>
    </dsp:sp>
    <dsp:sp modelId="{79385B9C-6A39-4C36-8DC7-03D228702A79}">
      <dsp:nvSpPr>
        <dsp:cNvPr id="0" name=""/>
        <dsp:cNvSpPr/>
      </dsp:nvSpPr>
      <dsp:spPr>
        <a:xfrm>
          <a:off x="6773703" y="3160"/>
          <a:ext cx="2907506" cy="174450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Patient-Centric </a:t>
          </a:r>
          <a:br>
            <a:rPr lang="en-GB" sz="2700" kern="1200" dirty="0"/>
          </a:br>
          <a:r>
            <a:rPr lang="en-GB" sz="2700" kern="1200" dirty="0"/>
            <a:t>&amp; Lay Summary Writing</a:t>
          </a:r>
          <a:endParaRPr lang="en-US" sz="2700" kern="1200" dirty="0"/>
        </a:p>
      </dsp:txBody>
      <dsp:txXfrm>
        <a:off x="6773703" y="3160"/>
        <a:ext cx="2907506" cy="1744503"/>
      </dsp:txXfrm>
    </dsp:sp>
    <dsp:sp modelId="{C5A926C9-2733-4971-978B-46B5B7071663}">
      <dsp:nvSpPr>
        <dsp:cNvPr id="0" name=""/>
        <dsp:cNvSpPr/>
      </dsp:nvSpPr>
      <dsp:spPr>
        <a:xfrm>
          <a:off x="1976318" y="2038415"/>
          <a:ext cx="2907506" cy="174450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Personalised </a:t>
          </a:r>
          <a:br>
            <a:rPr lang="en-GB" sz="2700" kern="1200" dirty="0"/>
          </a:br>
          <a:r>
            <a:rPr lang="en-GB" sz="2700" kern="1200" dirty="0"/>
            <a:t>&amp; Precision Medicines Writing</a:t>
          </a:r>
          <a:endParaRPr lang="en-US" sz="2700" kern="1200" dirty="0"/>
        </a:p>
      </dsp:txBody>
      <dsp:txXfrm>
        <a:off x="1976318" y="2038415"/>
        <a:ext cx="2907506" cy="1744503"/>
      </dsp:txXfrm>
    </dsp:sp>
    <dsp:sp modelId="{1B07AC7D-760E-4438-BFD8-AFA0BC97C6E3}">
      <dsp:nvSpPr>
        <dsp:cNvPr id="0" name=""/>
        <dsp:cNvSpPr/>
      </dsp:nvSpPr>
      <dsp:spPr>
        <a:xfrm>
          <a:off x="5174575" y="2038415"/>
          <a:ext cx="2907506" cy="174450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Digital Health </a:t>
          </a:r>
          <a:br>
            <a:rPr lang="en-GB" sz="2700" kern="1200" dirty="0"/>
          </a:br>
          <a:r>
            <a:rPr lang="en-GB" sz="2700" kern="1200" dirty="0"/>
            <a:t>&amp; MedTech Content</a:t>
          </a:r>
          <a:endParaRPr lang="en-US" sz="2700" kern="1200" dirty="0"/>
        </a:p>
      </dsp:txBody>
      <dsp:txXfrm>
        <a:off x="5174575" y="2038415"/>
        <a:ext cx="2907506" cy="17445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86F78D-4942-4310-9737-BE92B46D41DB}">
      <dsp:nvSpPr>
        <dsp:cNvPr id="0" name=""/>
        <dsp:cNvSpPr/>
      </dsp:nvSpPr>
      <dsp:spPr>
        <a:xfrm>
          <a:off x="0" y="820856"/>
          <a:ext cx="6910387" cy="15154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0E5175-6768-406A-B66B-A3EF589AE1C0}">
      <dsp:nvSpPr>
        <dsp:cNvPr id="0" name=""/>
        <dsp:cNvSpPr/>
      </dsp:nvSpPr>
      <dsp:spPr>
        <a:xfrm>
          <a:off x="458416" y="1161827"/>
          <a:ext cx="833485" cy="83348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3A11F6-0C3C-4A01-A982-2E8889485EC7}">
      <dsp:nvSpPr>
        <dsp:cNvPr id="0" name=""/>
        <dsp:cNvSpPr/>
      </dsp:nvSpPr>
      <dsp:spPr>
        <a:xfrm>
          <a:off x="1750318" y="820856"/>
          <a:ext cx="5160068" cy="15154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383" tIns="160383" rIns="160383" bIns="16038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kern="1200" dirty="0"/>
            <a:t>Be transparent: </a:t>
          </a:r>
          <a:br>
            <a:rPr lang="en-GB" sz="2500" b="1" kern="1200" dirty="0"/>
          </a:br>
          <a:r>
            <a:rPr lang="en-GB" sz="2500" kern="1200" dirty="0"/>
            <a:t>Disclose your AI use in all your professional work</a:t>
          </a:r>
          <a:endParaRPr lang="en-US" sz="2500" kern="1200" dirty="0"/>
        </a:p>
      </dsp:txBody>
      <dsp:txXfrm>
        <a:off x="1750318" y="820856"/>
        <a:ext cx="5160068" cy="1515427"/>
      </dsp:txXfrm>
    </dsp:sp>
    <dsp:sp modelId="{BDE53C40-9333-412F-B647-9EC9FA5DBFF7}">
      <dsp:nvSpPr>
        <dsp:cNvPr id="0" name=""/>
        <dsp:cNvSpPr/>
      </dsp:nvSpPr>
      <dsp:spPr>
        <a:xfrm>
          <a:off x="0" y="2715140"/>
          <a:ext cx="6910387" cy="15154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CF5833-91F9-465B-BCAF-60372A8D752A}">
      <dsp:nvSpPr>
        <dsp:cNvPr id="0" name=""/>
        <dsp:cNvSpPr/>
      </dsp:nvSpPr>
      <dsp:spPr>
        <a:xfrm>
          <a:off x="458416" y="3056112"/>
          <a:ext cx="833485" cy="83348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549226-1BAC-42D3-8C59-DD85CEA87C52}">
      <dsp:nvSpPr>
        <dsp:cNvPr id="0" name=""/>
        <dsp:cNvSpPr/>
      </dsp:nvSpPr>
      <dsp:spPr>
        <a:xfrm>
          <a:off x="1750318" y="2715140"/>
          <a:ext cx="5160068" cy="15154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383" tIns="160383" rIns="160383" bIns="16038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kern="1200" dirty="0"/>
            <a:t>Create a professional </a:t>
          </a:r>
          <a:br>
            <a:rPr lang="en-GB" sz="2500" b="1" kern="1200" dirty="0"/>
          </a:br>
          <a:r>
            <a:rPr lang="en-GB" sz="2500" b="1" kern="1200" dirty="0"/>
            <a:t>‘AI use policy’ </a:t>
          </a:r>
          <a:r>
            <a:rPr lang="en-GB" sz="2500" kern="1200" dirty="0"/>
            <a:t>for your all your business services</a:t>
          </a:r>
          <a:endParaRPr lang="en-US" sz="2500" kern="1200" dirty="0"/>
        </a:p>
      </dsp:txBody>
      <dsp:txXfrm>
        <a:off x="1750318" y="2715140"/>
        <a:ext cx="5160068" cy="151542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1E921F-FED3-4938-8C38-03331EBC81BC}">
      <dsp:nvSpPr>
        <dsp:cNvPr id="0" name=""/>
        <dsp:cNvSpPr/>
      </dsp:nvSpPr>
      <dsp:spPr>
        <a:xfrm>
          <a:off x="0" y="373490"/>
          <a:ext cx="9846234" cy="165511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4177" tIns="458216" rIns="764177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i="0" kern="1200" baseline="0" dirty="0"/>
            <a:t>Pr</a:t>
          </a:r>
          <a:r>
            <a:rPr lang="en-GB" sz="2200" kern="1200" dirty="0"/>
            <a:t>oduce </a:t>
          </a:r>
          <a:r>
            <a:rPr lang="en-GB" sz="2200" i="0" kern="1200" baseline="0" dirty="0"/>
            <a:t>outlines, summaries, first drafts, literature searches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/>
            <a:t>Brainstorm keywords, shape content, structure text, improve visibility  </a:t>
          </a:r>
          <a:endParaRPr lang="en-US" sz="2200" kern="1200"/>
        </a:p>
      </dsp:txBody>
      <dsp:txXfrm>
        <a:off x="0" y="373490"/>
        <a:ext cx="9846234" cy="1655113"/>
      </dsp:txXfrm>
    </dsp:sp>
    <dsp:sp modelId="{599957A5-8884-46EE-82C3-A3A1652130CD}">
      <dsp:nvSpPr>
        <dsp:cNvPr id="0" name=""/>
        <dsp:cNvSpPr/>
      </dsp:nvSpPr>
      <dsp:spPr>
        <a:xfrm>
          <a:off x="492311" y="0"/>
          <a:ext cx="6892363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515" tIns="0" rIns="260515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i="0" kern="1200" baseline="0" dirty="0"/>
            <a:t>Use AI integration to improve your workflow:</a:t>
          </a:r>
          <a:endParaRPr lang="en-US" sz="2200" kern="1200" dirty="0"/>
        </a:p>
      </dsp:txBody>
      <dsp:txXfrm>
        <a:off x="529778" y="37467"/>
        <a:ext cx="6817429" cy="69258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A71FA0-356D-4712-B7D3-6D9DE2A911EB}">
      <dsp:nvSpPr>
        <dsp:cNvPr id="0" name=""/>
        <dsp:cNvSpPr/>
      </dsp:nvSpPr>
      <dsp:spPr>
        <a:xfrm>
          <a:off x="0" y="399847"/>
          <a:ext cx="9846234" cy="1622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4177" tIns="499872" rIns="764177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Strategic thinking, building critical relationships, creative focus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Prompt engineering, project management, ethical responsibility</a:t>
          </a:r>
        </a:p>
      </dsp:txBody>
      <dsp:txXfrm>
        <a:off x="0" y="399847"/>
        <a:ext cx="9846234" cy="1622875"/>
      </dsp:txXfrm>
    </dsp:sp>
    <dsp:sp modelId="{F714727E-23E9-40B4-B7DD-62FC088273A9}">
      <dsp:nvSpPr>
        <dsp:cNvPr id="0" name=""/>
        <dsp:cNvSpPr/>
      </dsp:nvSpPr>
      <dsp:spPr>
        <a:xfrm>
          <a:off x="511246" y="12882"/>
          <a:ext cx="6892363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515" tIns="0" rIns="26051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Focus on your high-quality human services</a:t>
          </a:r>
          <a:r>
            <a:rPr lang="en-GB" sz="2400" b="1" i="0" kern="1200" baseline="0" dirty="0"/>
            <a:t>: </a:t>
          </a:r>
          <a:endParaRPr lang="en-US" sz="2400" kern="1200" dirty="0"/>
        </a:p>
      </dsp:txBody>
      <dsp:txXfrm>
        <a:off x="550154" y="51790"/>
        <a:ext cx="6814547" cy="71922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E19A5D-24F5-46D5-965A-931FB8B41FC9}">
      <dsp:nvSpPr>
        <dsp:cNvPr id="0" name=""/>
        <dsp:cNvSpPr/>
      </dsp:nvSpPr>
      <dsp:spPr>
        <a:xfrm>
          <a:off x="0" y="0"/>
          <a:ext cx="1005839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DCC634-EB9D-4465-B3C9-8ACBEA43494E}">
      <dsp:nvSpPr>
        <dsp:cNvPr id="0" name=""/>
        <dsp:cNvSpPr/>
      </dsp:nvSpPr>
      <dsp:spPr>
        <a:xfrm>
          <a:off x="0" y="0"/>
          <a:ext cx="10058399" cy="946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i="0" kern="1200" baseline="0" dirty="0"/>
            <a:t>Data interpretation: </a:t>
          </a:r>
          <a:r>
            <a:rPr lang="en-GB" sz="2600" i="0" kern="1200" baseline="0" dirty="0"/>
            <a:t> </a:t>
          </a:r>
          <a:r>
            <a:rPr lang="en-GB" sz="2600" kern="1200" dirty="0"/>
            <a:t>C</a:t>
          </a:r>
          <a:r>
            <a:rPr lang="en-GB" sz="2600" i="0" kern="1200" baseline="0" dirty="0"/>
            <a:t>linical trial design, guidelines and risk benefit communication</a:t>
          </a:r>
          <a:endParaRPr lang="en-US" sz="2600" kern="1200" dirty="0"/>
        </a:p>
      </dsp:txBody>
      <dsp:txXfrm>
        <a:off x="0" y="0"/>
        <a:ext cx="10058399" cy="946520"/>
      </dsp:txXfrm>
    </dsp:sp>
    <dsp:sp modelId="{20C0725C-ED1A-4586-BAAE-1081472F8C71}">
      <dsp:nvSpPr>
        <dsp:cNvPr id="0" name=""/>
        <dsp:cNvSpPr/>
      </dsp:nvSpPr>
      <dsp:spPr>
        <a:xfrm>
          <a:off x="0" y="946520"/>
          <a:ext cx="1005839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714348-8342-483B-B10E-CFF3F9612C66}">
      <dsp:nvSpPr>
        <dsp:cNvPr id="0" name=""/>
        <dsp:cNvSpPr/>
      </dsp:nvSpPr>
      <dsp:spPr>
        <a:xfrm>
          <a:off x="0" y="946520"/>
          <a:ext cx="10058399" cy="946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i="0" kern="1200" baseline="0" dirty="0"/>
            <a:t>Strategic content planning:  </a:t>
          </a:r>
          <a:r>
            <a:rPr lang="en-GB" sz="2600" i="0" kern="1200" baseline="0" dirty="0"/>
            <a:t>Across regulatory, marketing, and patient channels </a:t>
          </a:r>
          <a:endParaRPr lang="en-US" sz="2600" kern="1200" dirty="0"/>
        </a:p>
      </dsp:txBody>
      <dsp:txXfrm>
        <a:off x="0" y="946520"/>
        <a:ext cx="10058399" cy="946520"/>
      </dsp:txXfrm>
    </dsp:sp>
    <dsp:sp modelId="{A6230B71-06CF-430B-A9E7-94E8FD926708}">
      <dsp:nvSpPr>
        <dsp:cNvPr id="0" name=""/>
        <dsp:cNvSpPr/>
      </dsp:nvSpPr>
      <dsp:spPr>
        <a:xfrm>
          <a:off x="0" y="1893040"/>
          <a:ext cx="1005839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402C45-686F-4BDE-B2BD-02E478A97A63}">
      <dsp:nvSpPr>
        <dsp:cNvPr id="0" name=""/>
        <dsp:cNvSpPr/>
      </dsp:nvSpPr>
      <dsp:spPr>
        <a:xfrm>
          <a:off x="0" y="1893040"/>
          <a:ext cx="10058399" cy="946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i="0" kern="1200" baseline="0" dirty="0"/>
            <a:t>Nuanced communication: </a:t>
          </a:r>
          <a:r>
            <a:rPr lang="en-GB" sz="2600" i="0" kern="1200" baseline="0" dirty="0"/>
            <a:t> </a:t>
          </a:r>
          <a:r>
            <a:rPr lang="en-GB" sz="2600" kern="1200" dirty="0"/>
            <a:t>T</a:t>
          </a:r>
          <a:r>
            <a:rPr lang="en-GB" sz="2600" i="0" kern="1200" baseline="0" dirty="0"/>
            <a:t>ailoring tone for patients, clinicians or regulators</a:t>
          </a:r>
          <a:endParaRPr lang="en-US" sz="2600" kern="1200" dirty="0"/>
        </a:p>
      </dsp:txBody>
      <dsp:txXfrm>
        <a:off x="0" y="1893040"/>
        <a:ext cx="10058399" cy="946520"/>
      </dsp:txXfrm>
    </dsp:sp>
    <dsp:sp modelId="{FA03B0B7-4839-478B-B148-39B9DF69DF35}">
      <dsp:nvSpPr>
        <dsp:cNvPr id="0" name=""/>
        <dsp:cNvSpPr/>
      </dsp:nvSpPr>
      <dsp:spPr>
        <a:xfrm>
          <a:off x="0" y="2839560"/>
          <a:ext cx="1005839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2CAC16-A3E1-436D-A8C7-CBA304D1AC2F}">
      <dsp:nvSpPr>
        <dsp:cNvPr id="0" name=""/>
        <dsp:cNvSpPr/>
      </dsp:nvSpPr>
      <dsp:spPr>
        <a:xfrm>
          <a:off x="0" y="2839560"/>
          <a:ext cx="10058399" cy="946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i="0" kern="1200" baseline="0" dirty="0"/>
            <a:t>Ethical responsibility:  </a:t>
          </a:r>
          <a:r>
            <a:rPr lang="en-GB" sz="2600" kern="1200" dirty="0"/>
            <a:t>E</a:t>
          </a:r>
          <a:r>
            <a:rPr lang="en-GB" sz="2600" i="0" kern="1200" baseline="0" dirty="0"/>
            <a:t>nsuring accuracy, avoiding bias, protecting patient safety</a:t>
          </a:r>
          <a:endParaRPr lang="en-US" sz="2600" kern="1200" dirty="0"/>
        </a:p>
      </dsp:txBody>
      <dsp:txXfrm>
        <a:off x="0" y="2839560"/>
        <a:ext cx="10058399" cy="94652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376458-CAEA-415C-84B8-E3EFC19C5EE0}">
      <dsp:nvSpPr>
        <dsp:cNvPr id="0" name=""/>
        <dsp:cNvSpPr/>
      </dsp:nvSpPr>
      <dsp:spPr>
        <a:xfrm>
          <a:off x="0" y="2096"/>
          <a:ext cx="6910387" cy="106257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24ECEA-8CBE-4395-9265-D7847CBCC19D}">
      <dsp:nvSpPr>
        <dsp:cNvPr id="0" name=""/>
        <dsp:cNvSpPr/>
      </dsp:nvSpPr>
      <dsp:spPr>
        <a:xfrm>
          <a:off x="321428" y="241175"/>
          <a:ext cx="584416" cy="58441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DE6FF7-9C93-47EA-9E2B-68AE70DC8969}">
      <dsp:nvSpPr>
        <dsp:cNvPr id="0" name=""/>
        <dsp:cNvSpPr/>
      </dsp:nvSpPr>
      <dsp:spPr>
        <a:xfrm>
          <a:off x="1227274" y="2096"/>
          <a:ext cx="5683112" cy="1062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456" tIns="112456" rIns="112456" bIns="112456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Take online courses and certifications or </a:t>
          </a:r>
          <a:br>
            <a:rPr lang="en-GB" sz="2200" kern="1200" dirty="0"/>
          </a:br>
          <a:r>
            <a:rPr lang="en-GB" sz="2200" kern="1200" dirty="0"/>
            <a:t>attend events in your healthcare niche </a:t>
          </a:r>
          <a:endParaRPr lang="en-US" sz="2200" kern="1200" dirty="0"/>
        </a:p>
      </dsp:txBody>
      <dsp:txXfrm>
        <a:off x="1227274" y="2096"/>
        <a:ext cx="5683112" cy="1062575"/>
      </dsp:txXfrm>
    </dsp:sp>
    <dsp:sp modelId="{86A86597-B910-4321-B283-200262DF4EE3}">
      <dsp:nvSpPr>
        <dsp:cNvPr id="0" name=""/>
        <dsp:cNvSpPr/>
      </dsp:nvSpPr>
      <dsp:spPr>
        <a:xfrm>
          <a:off x="0" y="1330315"/>
          <a:ext cx="6910387" cy="106257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A289C6-CD09-46E9-99B2-3A5A4C7173F8}">
      <dsp:nvSpPr>
        <dsp:cNvPr id="0" name=""/>
        <dsp:cNvSpPr/>
      </dsp:nvSpPr>
      <dsp:spPr>
        <a:xfrm>
          <a:off x="321428" y="1569394"/>
          <a:ext cx="584416" cy="58441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119A70-30BC-4248-8CD5-9E607658F927}">
      <dsp:nvSpPr>
        <dsp:cNvPr id="0" name=""/>
        <dsp:cNvSpPr/>
      </dsp:nvSpPr>
      <dsp:spPr>
        <a:xfrm>
          <a:off x="1227274" y="1330315"/>
          <a:ext cx="5683112" cy="1062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456" tIns="112456" rIns="112456" bIns="112456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Expand your client and freelance network, online and offline</a:t>
          </a:r>
          <a:endParaRPr lang="en-US" sz="2200" kern="1200" dirty="0"/>
        </a:p>
      </dsp:txBody>
      <dsp:txXfrm>
        <a:off x="1227274" y="1330315"/>
        <a:ext cx="5683112" cy="1062575"/>
      </dsp:txXfrm>
    </dsp:sp>
    <dsp:sp modelId="{591F4061-1FDD-4F24-A9AD-C9965FE99EA9}">
      <dsp:nvSpPr>
        <dsp:cNvPr id="0" name=""/>
        <dsp:cNvSpPr/>
      </dsp:nvSpPr>
      <dsp:spPr>
        <a:xfrm>
          <a:off x="0" y="2658534"/>
          <a:ext cx="6910387" cy="106257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F90AE2-9516-4D0A-99D7-2A58664C7102}">
      <dsp:nvSpPr>
        <dsp:cNvPr id="0" name=""/>
        <dsp:cNvSpPr/>
      </dsp:nvSpPr>
      <dsp:spPr>
        <a:xfrm>
          <a:off x="321428" y="2897613"/>
          <a:ext cx="584416" cy="58441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2708B9-99DC-4D2B-96EC-3EE6CED8DB12}">
      <dsp:nvSpPr>
        <dsp:cNvPr id="0" name=""/>
        <dsp:cNvSpPr/>
      </dsp:nvSpPr>
      <dsp:spPr>
        <a:xfrm>
          <a:off x="1227274" y="2658534"/>
          <a:ext cx="5683112" cy="1062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456" tIns="112456" rIns="112456" bIns="112456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Keep an eye on medical-healthcare market </a:t>
          </a:r>
          <a:br>
            <a:rPr lang="en-GB" sz="2200" kern="1200" dirty="0"/>
          </a:br>
          <a:r>
            <a:rPr lang="en-GB" sz="2200" kern="1200" dirty="0"/>
            <a:t>changes and trends</a:t>
          </a:r>
          <a:endParaRPr lang="en-US" sz="2200" kern="1200" dirty="0"/>
        </a:p>
      </dsp:txBody>
      <dsp:txXfrm>
        <a:off x="1227274" y="2658534"/>
        <a:ext cx="5683112" cy="1062575"/>
      </dsp:txXfrm>
    </dsp:sp>
    <dsp:sp modelId="{2EB84646-DEDB-4117-B0D3-29894F9EDC00}">
      <dsp:nvSpPr>
        <dsp:cNvPr id="0" name=""/>
        <dsp:cNvSpPr/>
      </dsp:nvSpPr>
      <dsp:spPr>
        <a:xfrm>
          <a:off x="0" y="3986753"/>
          <a:ext cx="6910387" cy="106257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B9D326-679C-414B-9887-B5B207D881DD}">
      <dsp:nvSpPr>
        <dsp:cNvPr id="0" name=""/>
        <dsp:cNvSpPr/>
      </dsp:nvSpPr>
      <dsp:spPr>
        <a:xfrm>
          <a:off x="321428" y="4225832"/>
          <a:ext cx="584416" cy="58441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8BC90E-E745-481C-82DF-B0C0FADA50DA}">
      <dsp:nvSpPr>
        <dsp:cNvPr id="0" name=""/>
        <dsp:cNvSpPr/>
      </dsp:nvSpPr>
      <dsp:spPr>
        <a:xfrm>
          <a:off x="1227274" y="3986753"/>
          <a:ext cx="5683112" cy="1062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456" tIns="112456" rIns="112456" bIns="112456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Adapt your specialist services to meet </a:t>
          </a:r>
          <a:br>
            <a:rPr lang="en-GB" sz="2200" kern="1200" dirty="0"/>
          </a:br>
          <a:r>
            <a:rPr lang="en-GB" sz="2200" kern="1200" dirty="0"/>
            <a:t>your industry and client needs</a:t>
          </a:r>
          <a:endParaRPr lang="en-US" sz="2200" kern="1200" dirty="0"/>
        </a:p>
      </dsp:txBody>
      <dsp:txXfrm>
        <a:off x="1227274" y="3986753"/>
        <a:ext cx="5683112" cy="10625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645D65-A921-BD45-A74E-FDD6A94C7828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DA7C62-858D-9C4B-9AE8-88FCCBB43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179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A7C62-858D-9C4B-9AE8-88FCCBB433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4591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323B05-6A79-33F7-C92E-1B5828D310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BD54BE-DD71-56FD-F71C-730641D618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D440B6-C593-4946-4A37-F1CA66C43F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Learn the Essentials:(LLM, generative tools)</a:t>
            </a:r>
          </a:p>
          <a:p>
            <a:r>
              <a:rPr lang="en-GB" dirty="0"/>
              <a:t>Test AI tools for drafting, summarizing, data analysis</a:t>
            </a:r>
          </a:p>
          <a:p>
            <a:r>
              <a:rPr lang="en-GB" dirty="0"/>
              <a:t>Find tools that work for you (Gemini, Chatbot </a:t>
            </a:r>
            <a:r>
              <a:rPr lang="en-GB" dirty="0" err="1"/>
              <a:t>GBT</a:t>
            </a:r>
            <a:r>
              <a:rPr lang="en-GB" dirty="0"/>
              <a:t>, Co-pilot)</a:t>
            </a:r>
          </a:p>
          <a:p>
            <a:r>
              <a:rPr lang="en-GB" dirty="0"/>
              <a:t>Learn AI strengths &amp; limits in life sciences &amp; healthcare 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464194-4763-162A-EF9F-24F22BE023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DA7C62-858D-9C4B-9AE8-88FCCBB433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08018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buFont typeface="Symbol" panose="05050102010706020507" pitchFamily="18" charset="2"/>
              <a:buNone/>
            </a:pPr>
            <a:r>
              <a:rPr lang="en-GB" sz="12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Ongoing debate about whether to niche or not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buFont typeface="Symbol" panose="05050102010706020507" pitchFamily="18" charset="2"/>
              <a:buNone/>
            </a:pPr>
            <a:r>
              <a:rPr lang="en-GB" sz="12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today’s market, freelancers who specialise and frame themselves as strategic, AI literate consultants more likely to succeed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buFont typeface="Symbol" panose="05050102010706020507" pitchFamily="18" charset="2"/>
              <a:buNone/>
            </a:pPr>
            <a:r>
              <a:rPr lang="en-GB" sz="12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Those who focus on generic health content face more AI substitution</a:t>
            </a:r>
          </a:p>
          <a:p>
            <a:pPr marL="0" lvl="0" indent="0">
              <a:lnSpc>
                <a:spcPct val="107000"/>
              </a:lnSpc>
              <a:buFont typeface="Symbol" panose="05050102010706020507" pitchFamily="18" charset="2"/>
              <a:buNone/>
            </a:pPr>
            <a:r>
              <a:rPr lang="en-GB" sz="1200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Examples include: etc,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A7C62-858D-9C4B-9AE8-88FCCBB4338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406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8E8F35-1005-D8F8-7EA4-4FDDDD2D14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43A15F-1DA9-A12D-621C-327BE6A82E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F3F840-E7FE-A6C7-B469-CA93951512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Current strongest growing niches: regulatory compliance, emerging science, patient engagement</a:t>
            </a:r>
          </a:p>
          <a:p>
            <a:r>
              <a:rPr lang="en-GB" dirty="0"/>
              <a:t>Rising need for patient education, mental health communication, and precision medicines</a:t>
            </a:r>
          </a:p>
          <a:p>
            <a:r>
              <a:rPr lang="en-GB" dirty="0"/>
              <a:t>Freelancers with experience in health tech, wearable devices, and AI-driven diagnostics are gaining traction</a:t>
            </a:r>
          </a:p>
          <a:p>
            <a:r>
              <a:rPr lang="en-GB" dirty="0"/>
              <a:t>These may change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72908C-C9D6-3575-3C67-20E54956FF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DA7C62-858D-9C4B-9AE8-88FCCBB433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09983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 and use AI tools but understand their limits in healthcare communications </a:t>
            </a:r>
          </a:p>
          <a:p>
            <a:pPr lvl="0"/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 transparent: Disclose your AI use in all your professional work</a:t>
            </a:r>
          </a:p>
          <a:p>
            <a:pPr lvl="0"/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Create a professional ‘AI use policy’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your all your business services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approach makes you more competitive and trustworthy in the freelance healthcare writing space</a:t>
            </a:r>
          </a:p>
          <a:p>
            <a:pPr lvl="0"/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A7C62-858D-9C4B-9AE8-88FCCBB4338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227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buFont typeface="Symbol" panose="05050102010706020507" pitchFamily="18" charset="2"/>
              <a:buNone/>
            </a:pPr>
            <a:r>
              <a:rPr lang="en-GB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AI is now shifting medical writer roles into:</a:t>
            </a:r>
          </a:p>
          <a:p>
            <a:pPr marL="0" lvl="0" indent="0">
              <a:lnSpc>
                <a:spcPct val="107000"/>
              </a:lnSpc>
              <a:buFont typeface="Symbol" panose="05050102010706020507" pitchFamily="18" charset="2"/>
              <a:buNone/>
            </a:pPr>
            <a:r>
              <a:rPr lang="en-GB" sz="1200" b="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Integrated AI-Human Roles  and human-centric &amp; niche roles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r>
              <a:rPr lang="en-GB" sz="1200" b="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Collaborative content manager:</a:t>
            </a:r>
            <a:r>
              <a:rPr lang="en-GB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Writers who collaborate content across teams and understand end-to-end drug development will be valuable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A7C62-858D-9C4B-9AE8-88FCCBB4338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4243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D76C6D-9B0B-E013-0183-5FB611A8C6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B7DF0C-D35D-C19A-C2DF-284B752C23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0E331A-133F-C5A8-128D-A07A88B590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Use AI to improve your workflow by taking over repetitive and data-heavy tasks, like first drafts, outlines and literature searches.</a:t>
            </a:r>
          </a:p>
          <a:p>
            <a:r>
              <a:rPr lang="en-GB" dirty="0"/>
              <a:t>This will give you a chance to spend more time your valuable, human services, like prompt engineering or strategic-creative planning.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8C00AF-91C6-BF26-B9B6-52C27130D2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DA7C62-858D-9C4B-9AE8-88FCCBB433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13835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F712EA-914A-B0D1-9F50-701CAE887D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CCA96D-1C6E-EDE3-CFA9-B90EBBF5D9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7AC8D4-2C97-B0F4-C24D-887AE0C981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 AI grows, clients will pay more for freelancers who deliver high-quality content that matches their needs. </a:t>
            </a:r>
          </a:p>
          <a:p>
            <a:r>
              <a:rPr lang="en-GB" dirty="0"/>
              <a:t>So flag your AI literacy on LinkedIn, social media, websites.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38409F-56DF-B742-030C-21A761C441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DA7C62-858D-9C4B-9AE8-88FCCBB433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2489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58AB60-1C61-0C52-FD2E-E31B143262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0FA7DF-63AA-45FB-50C8-5FD9F78FE8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36AD5F-5729-F092-67B5-E2E604D1B8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 AI continues to advance, keep adapting your skills and services in other areas besides AI to be a successful freelance career.</a:t>
            </a:r>
          </a:p>
          <a:p>
            <a:r>
              <a:rPr lang="en-GB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228908-9736-7E2D-E7AF-09D70D1452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A7C62-858D-9C4B-9AE8-88FCCBB4338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3156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C6AEBF-42CE-A4B4-A148-CBB18E188D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C2A435-5037-91AF-D59D-76999C584B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BDD2CC-883B-4CEA-E305-737EF14ED1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market 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833535-6D18-AEC4-EBAA-BD5CFCE4BE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DA7C62-858D-9C4B-9AE8-88FCCBB433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71575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24594B-CC02-EBD5-C8C8-8B1ECE70EA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D714CC-42D9-8556-6A28-3B0F5FC995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481328-0CB0-97DC-C489-66C43834D3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72DF59-02BC-05B9-7279-8C0BCBE384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A7C62-858D-9C4B-9AE8-88FCCBB4338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54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A7C62-858D-9C4B-9AE8-88FCCBB433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235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2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Generated AI content is certainly reshaping medical writing with its speed, efficiency, and accessibility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2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But its various limitations show that it’s not a substitute for human expertise </a:t>
            </a:r>
            <a:br>
              <a:rPr lang="en-GB" sz="12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12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Despite its limitations, AI isn’t the enemy. It’s a powerful partner for freelance medical writers.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DA7C62-858D-9C4B-9AE8-88FCCBB433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0226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02B2E-6743-5159-5117-0FDFCC083C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7C71CC-2A41-0A53-AD99-F20F983C17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396865-1CE5-3D2E-2DB8-4B9C11F12C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200" b="0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Snapshot of Early Global 2026 Freelance Market 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200" b="0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HD: due to increased regulatory complexity, specialized niches, accountability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200" b="0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More Comp: more people joining the market (Omnicom-</a:t>
            </a:r>
            <a:r>
              <a:rPr lang="en-GB" sz="1200" b="0" kern="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IPG</a:t>
            </a:r>
            <a:r>
              <a:rPr lang="en-GB" sz="1200" b="0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merger, loss of 4,000 jobs, ex academics, clinicians)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200" b="0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Tougher market: AI tools now handle routine tasks: literature scans, summaries, first drafts.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200" b="0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AI-literate specialists: Who can effectively use AI as part of their MedComms role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GB" sz="1200" b="0" kern="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17A031-4844-8186-2260-B2AA4D8636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A7C62-858D-9C4B-9AE8-88FCCBB433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439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2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MedComms Workbook Supply &amp; demand</a:t>
            </a:r>
            <a:r>
              <a:rPr lang="en-GB" sz="1200" b="0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2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2024 to 2025 (YTD) also shows</a:t>
            </a:r>
            <a:endParaRPr lang="en-GB" sz="1200" b="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2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Over 100% increase in freelance requests 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2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Broader client base including agencies, CROs, biotech, </a:t>
            </a:r>
            <a:r>
              <a:rPr lang="en-GB" sz="12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medtech</a:t>
            </a:r>
            <a:r>
              <a:rPr lang="en-GB" sz="12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companies, academia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2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More requests for ongoing support as well, as for individual projects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2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Greater demand for a combination of services (writing, editing, review, project management, client liaison) for different types freelancers, more than just writers and editors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2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Find out more at the MedComms Workbook LinkedIn page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A7C62-858D-9C4B-9AE8-88FCCBB433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25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A1A933-BE8B-8406-1A41-B79EDCDC81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72C5C6-D0B5-FED4-BE73-BAF45A1565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FD33DB-535B-A08F-4043-2DF38DEBA9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buFont typeface="Symbol" panose="05050102010706020507" pitchFamily="18" charset="2"/>
              <a:buNone/>
            </a:pPr>
            <a:r>
              <a:rPr lang="en-GB" sz="12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Learn new SS: Prompt engineering, workflow design, c</a:t>
            </a:r>
          </a:p>
          <a:p>
            <a:pPr marL="0" lvl="0" indent="0">
              <a:lnSpc>
                <a:spcPct val="107000"/>
              </a:lnSpc>
              <a:buFont typeface="Symbol" panose="05050102010706020507" pitchFamily="18" charset="2"/>
              <a:buNone/>
            </a:pPr>
            <a:r>
              <a:rPr lang="en-GB" sz="12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Manage AI-assisted productivity: Routine grammar, references, plagiarism checks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buFont typeface="Symbol" panose="05050102010706020507" pitchFamily="18" charset="2"/>
              <a:buNone/>
            </a:pPr>
            <a:r>
              <a:rPr lang="en-GB" sz="12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Validate AI accuracy &amp; compliance: Against tight regulatory standards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buFont typeface="Symbol" panose="05050102010706020507" pitchFamily="18" charset="2"/>
              <a:buNone/>
            </a:pPr>
            <a:r>
              <a:rPr lang="en-GB" sz="12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 Ensure AI ethicacy &amp; transparency: Manage AI bias, IP, &amp; misinformation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1A418E-AF6E-3662-E824-DF80847F7C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DA7C62-858D-9C4B-9AE8-88FCCBB433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7750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488BF9-7AB0-C572-2C93-2E54477E5F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82C328-B129-E7D7-C528-6BC94EE80A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B21E1B-8A4B-7DBB-3265-627D34D104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buFont typeface="Symbol" panose="05050102010706020507" pitchFamily="18" charset="2"/>
              <a:buNone/>
            </a:pPr>
            <a:r>
              <a:rPr lang="en-GB" sz="12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S&amp;M</a:t>
            </a:r>
            <a:r>
              <a:rPr lang="en-GB" sz="12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: Many HCPs and patients are sceptical of AI-generated content (AI-slop)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buFont typeface="Symbol" panose="05050102010706020507" pitchFamily="18" charset="2"/>
              <a:buNone/>
            </a:pPr>
            <a:r>
              <a:rPr lang="en-GB" sz="12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Cred: Clients are concerned about losing credibility and trust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buFont typeface="Symbol" panose="05050102010706020507" pitchFamily="18" charset="2"/>
              <a:buNone/>
            </a:pPr>
            <a:r>
              <a:rPr lang="en-GB" sz="12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AI </a:t>
            </a:r>
            <a:r>
              <a:rPr lang="en-GB" sz="12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BS:AI</a:t>
            </a:r>
            <a:r>
              <a:rPr lang="en-GB" sz="12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offers speed, but lacks cultural and compliance awareness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r>
              <a:rPr lang="en-GB" sz="12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Human touch translates data into reliable, compliant content builds credulity and new research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br>
              <a:rPr lang="en-GB" dirty="0"/>
            </a:br>
            <a:endParaRPr lang="en-GB" dirty="0"/>
          </a:p>
          <a:p>
            <a:r>
              <a:rPr lang="en-GB" dirty="0"/>
              <a:t>Strategic input and specialist skills that AI cannot replace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In this way, Gen AI can help medical writers focus on what matters most: delivering clear, reliable, and trustworthy communication that advances healthcare and serves patients worldwide. </a:t>
            </a:r>
          </a:p>
          <a:p>
            <a:endParaRPr lang="en-GB" dirty="0"/>
          </a:p>
          <a:p>
            <a:r>
              <a:rPr lang="en-GB" dirty="0"/>
              <a:t>Healthcare PR </a:t>
            </a:r>
            <a:r>
              <a:rPr lang="en-GB" dirty="0" err="1"/>
              <a:t>andbranding</a:t>
            </a:r>
            <a:r>
              <a:rPr lang="en-GB" dirty="0"/>
              <a:t> rely on credibility and ethically </a:t>
            </a:r>
          </a:p>
          <a:p>
            <a:endParaRPr lang="en-GB" dirty="0"/>
          </a:p>
          <a:p>
            <a:r>
              <a:rPr lang="en-GB" dirty="0"/>
              <a:t>Still need the human touch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EC6E04-A15D-DE56-A55F-C7B86D3792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DA7C62-858D-9C4B-9AE8-88FCCBB433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1371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A7C62-858D-9C4B-9AE8-88FCCBB433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2247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5D0DEE-72AE-B56D-1AC2-531264805C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0AD7DF-F0D5-3649-9B1B-F16C286B02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5BCD5C-D9B7-50CB-771C-CE9B202B78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Rather than fearing AI, start collaborating with AI. Powerful partner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EC4BFC-9BD3-C56C-057C-200C7A26C7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DA7C62-858D-9C4B-9AE8-88FCCBB433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219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C1983-85E7-45E2-ABAC-BABAC97AF800}" type="datetimeFigureOut">
              <a:rPr lang="en-US" smtClean="0"/>
              <a:pPr/>
              <a:t>12/16/2025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E1515-2B25-410D-A22C-5C4292CCB71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4623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C1983-85E7-45E2-ABAC-BABAC97AF800}" type="datetimeFigureOut">
              <a:rPr lang="en-US" smtClean="0"/>
              <a:pPr/>
              <a:t>12/16/2025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E1515-2B25-410D-A22C-5C4292CCB7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638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C1983-85E7-45E2-ABAC-BABAC97AF800}" type="datetimeFigureOut">
              <a:rPr lang="en-US" smtClean="0"/>
              <a:pPr/>
              <a:t>12/16/2025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E1515-2B25-410D-A22C-5C4292CCB7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073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C7D8E11F-20A0-7409-AD9A-D78722C0AF7B}"/>
              </a:ext>
            </a:extLst>
          </p:cNvPr>
          <p:cNvGrpSpPr/>
          <p:nvPr userDrawn="1"/>
        </p:nvGrpSpPr>
        <p:grpSpPr>
          <a:xfrm>
            <a:off x="5530045" y="3861906"/>
            <a:ext cx="6295418" cy="3402347"/>
            <a:chOff x="2784688" y="582511"/>
            <a:chExt cx="6295418" cy="3402347"/>
          </a:xfrm>
          <a:solidFill>
            <a:schemeClr val="accent4"/>
          </a:solidFill>
        </p:grpSpPr>
        <p:sp>
          <p:nvSpPr>
            <p:cNvPr id="18" name="Graphic 32">
              <a:extLst>
                <a:ext uri="{FF2B5EF4-FFF2-40B4-BE49-F238E27FC236}">
                  <a16:creationId xmlns:a16="http://schemas.microsoft.com/office/drawing/2014/main" id="{94F78AFC-9643-3054-4BE4-1B470BB955F4}"/>
                </a:ext>
              </a:extLst>
            </p:cNvPr>
            <p:cNvSpPr/>
            <p:nvPr userDrawn="1"/>
          </p:nvSpPr>
          <p:spPr>
            <a:xfrm>
              <a:off x="3987473" y="1294298"/>
              <a:ext cx="1454262" cy="1301407"/>
            </a:xfrm>
            <a:custGeom>
              <a:avLst/>
              <a:gdLst>
                <a:gd name="connsiteX0" fmla="*/ 243126 w 811053"/>
                <a:gd name="connsiteY0" fmla="*/ 725805 h 725804"/>
                <a:gd name="connsiteX1" fmla="*/ 567928 w 811053"/>
                <a:gd name="connsiteY1" fmla="*/ 725805 h 725804"/>
                <a:gd name="connsiteX2" fmla="*/ 638413 w 811053"/>
                <a:gd name="connsiteY2" fmla="*/ 684848 h 725804"/>
                <a:gd name="connsiteX3" fmla="*/ 800338 w 811053"/>
                <a:gd name="connsiteY3" fmla="*/ 403860 h 725804"/>
                <a:gd name="connsiteX4" fmla="*/ 800338 w 811053"/>
                <a:gd name="connsiteY4" fmla="*/ 321945 h 725804"/>
                <a:gd name="connsiteX5" fmla="*/ 638413 w 811053"/>
                <a:gd name="connsiteY5" fmla="*/ 40958 h 725804"/>
                <a:gd name="connsiteX6" fmla="*/ 567928 w 811053"/>
                <a:gd name="connsiteY6" fmla="*/ 0 h 725804"/>
                <a:gd name="connsiteX7" fmla="*/ 243126 w 811053"/>
                <a:gd name="connsiteY7" fmla="*/ 0 h 725804"/>
                <a:gd name="connsiteX8" fmla="*/ 172641 w 811053"/>
                <a:gd name="connsiteY8" fmla="*/ 40958 h 725804"/>
                <a:gd name="connsiteX9" fmla="*/ 10716 w 811053"/>
                <a:gd name="connsiteY9" fmla="*/ 321945 h 725804"/>
                <a:gd name="connsiteX10" fmla="*/ 10716 w 811053"/>
                <a:gd name="connsiteY10" fmla="*/ 403860 h 725804"/>
                <a:gd name="connsiteX11" fmla="*/ 172641 w 811053"/>
                <a:gd name="connsiteY11" fmla="*/ 684848 h 725804"/>
                <a:gd name="connsiteX12" fmla="*/ 243126 w 811053"/>
                <a:gd name="connsiteY12" fmla="*/ 725805 h 725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11053" h="725804">
                  <a:moveTo>
                    <a:pt x="243126" y="725805"/>
                  </a:moveTo>
                  <a:lnTo>
                    <a:pt x="567928" y="725805"/>
                  </a:lnTo>
                  <a:cubicBezTo>
                    <a:pt x="597456" y="725805"/>
                    <a:pt x="624126" y="710565"/>
                    <a:pt x="638413" y="684848"/>
                  </a:cubicBezTo>
                  <a:lnTo>
                    <a:pt x="800338" y="403860"/>
                  </a:lnTo>
                  <a:cubicBezTo>
                    <a:pt x="814626" y="378143"/>
                    <a:pt x="814626" y="347663"/>
                    <a:pt x="800338" y="321945"/>
                  </a:cubicBezTo>
                  <a:lnTo>
                    <a:pt x="638413" y="40958"/>
                  </a:lnTo>
                  <a:cubicBezTo>
                    <a:pt x="624126" y="15240"/>
                    <a:pt x="596503" y="0"/>
                    <a:pt x="567928" y="0"/>
                  </a:cubicBezTo>
                  <a:lnTo>
                    <a:pt x="243126" y="0"/>
                  </a:lnTo>
                  <a:cubicBezTo>
                    <a:pt x="213598" y="0"/>
                    <a:pt x="186928" y="15240"/>
                    <a:pt x="172641" y="40958"/>
                  </a:cubicBezTo>
                  <a:lnTo>
                    <a:pt x="10716" y="321945"/>
                  </a:lnTo>
                  <a:cubicBezTo>
                    <a:pt x="-3572" y="347663"/>
                    <a:pt x="-3572" y="378143"/>
                    <a:pt x="10716" y="403860"/>
                  </a:cubicBezTo>
                  <a:lnTo>
                    <a:pt x="172641" y="684848"/>
                  </a:lnTo>
                  <a:cubicBezTo>
                    <a:pt x="186928" y="709613"/>
                    <a:pt x="213598" y="725805"/>
                    <a:pt x="243126" y="725805"/>
                  </a:cubicBezTo>
                  <a:close/>
                </a:path>
              </a:pathLst>
            </a:custGeom>
            <a:solidFill>
              <a:schemeClr val="accent4">
                <a:alpha val="45000"/>
              </a:schemeClr>
            </a:solidFill>
            <a:ln w="38100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Graphic 32">
              <a:extLst>
                <a:ext uri="{FF2B5EF4-FFF2-40B4-BE49-F238E27FC236}">
                  <a16:creationId xmlns:a16="http://schemas.microsoft.com/office/drawing/2014/main" id="{0754A22F-517D-F65E-8A1D-B2897F48ADB2}"/>
                </a:ext>
              </a:extLst>
            </p:cNvPr>
            <p:cNvSpPr/>
            <p:nvPr userDrawn="1"/>
          </p:nvSpPr>
          <p:spPr>
            <a:xfrm>
              <a:off x="3270086" y="1149579"/>
              <a:ext cx="826010" cy="739190"/>
            </a:xfrm>
            <a:custGeom>
              <a:avLst/>
              <a:gdLst>
                <a:gd name="connsiteX0" fmla="*/ 243126 w 811053"/>
                <a:gd name="connsiteY0" fmla="*/ 725805 h 725804"/>
                <a:gd name="connsiteX1" fmla="*/ 567928 w 811053"/>
                <a:gd name="connsiteY1" fmla="*/ 725805 h 725804"/>
                <a:gd name="connsiteX2" fmla="*/ 638413 w 811053"/>
                <a:gd name="connsiteY2" fmla="*/ 684848 h 725804"/>
                <a:gd name="connsiteX3" fmla="*/ 800338 w 811053"/>
                <a:gd name="connsiteY3" fmla="*/ 403860 h 725804"/>
                <a:gd name="connsiteX4" fmla="*/ 800338 w 811053"/>
                <a:gd name="connsiteY4" fmla="*/ 321945 h 725804"/>
                <a:gd name="connsiteX5" fmla="*/ 638413 w 811053"/>
                <a:gd name="connsiteY5" fmla="*/ 40958 h 725804"/>
                <a:gd name="connsiteX6" fmla="*/ 567928 w 811053"/>
                <a:gd name="connsiteY6" fmla="*/ 0 h 725804"/>
                <a:gd name="connsiteX7" fmla="*/ 243126 w 811053"/>
                <a:gd name="connsiteY7" fmla="*/ 0 h 725804"/>
                <a:gd name="connsiteX8" fmla="*/ 172641 w 811053"/>
                <a:gd name="connsiteY8" fmla="*/ 40958 h 725804"/>
                <a:gd name="connsiteX9" fmla="*/ 10716 w 811053"/>
                <a:gd name="connsiteY9" fmla="*/ 321945 h 725804"/>
                <a:gd name="connsiteX10" fmla="*/ 10716 w 811053"/>
                <a:gd name="connsiteY10" fmla="*/ 403860 h 725804"/>
                <a:gd name="connsiteX11" fmla="*/ 172641 w 811053"/>
                <a:gd name="connsiteY11" fmla="*/ 684848 h 725804"/>
                <a:gd name="connsiteX12" fmla="*/ 243126 w 811053"/>
                <a:gd name="connsiteY12" fmla="*/ 725805 h 725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11053" h="725804">
                  <a:moveTo>
                    <a:pt x="243126" y="725805"/>
                  </a:moveTo>
                  <a:lnTo>
                    <a:pt x="567928" y="725805"/>
                  </a:lnTo>
                  <a:cubicBezTo>
                    <a:pt x="597456" y="725805"/>
                    <a:pt x="624126" y="710565"/>
                    <a:pt x="638413" y="684848"/>
                  </a:cubicBezTo>
                  <a:lnTo>
                    <a:pt x="800338" y="403860"/>
                  </a:lnTo>
                  <a:cubicBezTo>
                    <a:pt x="814626" y="378143"/>
                    <a:pt x="814626" y="347663"/>
                    <a:pt x="800338" y="321945"/>
                  </a:cubicBezTo>
                  <a:lnTo>
                    <a:pt x="638413" y="40958"/>
                  </a:lnTo>
                  <a:cubicBezTo>
                    <a:pt x="624126" y="15240"/>
                    <a:pt x="596503" y="0"/>
                    <a:pt x="567928" y="0"/>
                  </a:cubicBezTo>
                  <a:lnTo>
                    <a:pt x="243126" y="0"/>
                  </a:lnTo>
                  <a:cubicBezTo>
                    <a:pt x="213598" y="0"/>
                    <a:pt x="186928" y="15240"/>
                    <a:pt x="172641" y="40958"/>
                  </a:cubicBezTo>
                  <a:lnTo>
                    <a:pt x="10716" y="321945"/>
                  </a:lnTo>
                  <a:cubicBezTo>
                    <a:pt x="-3572" y="347663"/>
                    <a:pt x="-3572" y="378143"/>
                    <a:pt x="10716" y="403860"/>
                  </a:cubicBezTo>
                  <a:lnTo>
                    <a:pt x="172641" y="684848"/>
                  </a:lnTo>
                  <a:cubicBezTo>
                    <a:pt x="186928" y="709613"/>
                    <a:pt x="213598" y="725805"/>
                    <a:pt x="243126" y="725805"/>
                  </a:cubicBez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 w="38100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Graphic 32">
              <a:extLst>
                <a:ext uri="{FF2B5EF4-FFF2-40B4-BE49-F238E27FC236}">
                  <a16:creationId xmlns:a16="http://schemas.microsoft.com/office/drawing/2014/main" id="{A519E1C6-19EA-554F-07ED-EA2A56D88BC2}"/>
                </a:ext>
              </a:extLst>
            </p:cNvPr>
            <p:cNvSpPr/>
            <p:nvPr userDrawn="1"/>
          </p:nvSpPr>
          <p:spPr>
            <a:xfrm>
              <a:off x="2784688" y="1978089"/>
              <a:ext cx="1454262" cy="1301407"/>
            </a:xfrm>
            <a:custGeom>
              <a:avLst/>
              <a:gdLst>
                <a:gd name="connsiteX0" fmla="*/ 243126 w 811053"/>
                <a:gd name="connsiteY0" fmla="*/ 725805 h 725804"/>
                <a:gd name="connsiteX1" fmla="*/ 567928 w 811053"/>
                <a:gd name="connsiteY1" fmla="*/ 725805 h 725804"/>
                <a:gd name="connsiteX2" fmla="*/ 638413 w 811053"/>
                <a:gd name="connsiteY2" fmla="*/ 684848 h 725804"/>
                <a:gd name="connsiteX3" fmla="*/ 800338 w 811053"/>
                <a:gd name="connsiteY3" fmla="*/ 403860 h 725804"/>
                <a:gd name="connsiteX4" fmla="*/ 800338 w 811053"/>
                <a:gd name="connsiteY4" fmla="*/ 321945 h 725804"/>
                <a:gd name="connsiteX5" fmla="*/ 638413 w 811053"/>
                <a:gd name="connsiteY5" fmla="*/ 40958 h 725804"/>
                <a:gd name="connsiteX6" fmla="*/ 567928 w 811053"/>
                <a:gd name="connsiteY6" fmla="*/ 0 h 725804"/>
                <a:gd name="connsiteX7" fmla="*/ 243126 w 811053"/>
                <a:gd name="connsiteY7" fmla="*/ 0 h 725804"/>
                <a:gd name="connsiteX8" fmla="*/ 172641 w 811053"/>
                <a:gd name="connsiteY8" fmla="*/ 40958 h 725804"/>
                <a:gd name="connsiteX9" fmla="*/ 10716 w 811053"/>
                <a:gd name="connsiteY9" fmla="*/ 321945 h 725804"/>
                <a:gd name="connsiteX10" fmla="*/ 10716 w 811053"/>
                <a:gd name="connsiteY10" fmla="*/ 403860 h 725804"/>
                <a:gd name="connsiteX11" fmla="*/ 172641 w 811053"/>
                <a:gd name="connsiteY11" fmla="*/ 684848 h 725804"/>
                <a:gd name="connsiteX12" fmla="*/ 243126 w 811053"/>
                <a:gd name="connsiteY12" fmla="*/ 725805 h 725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11053" h="725804">
                  <a:moveTo>
                    <a:pt x="243126" y="725805"/>
                  </a:moveTo>
                  <a:lnTo>
                    <a:pt x="567928" y="725805"/>
                  </a:lnTo>
                  <a:cubicBezTo>
                    <a:pt x="597456" y="725805"/>
                    <a:pt x="624126" y="710565"/>
                    <a:pt x="638413" y="684848"/>
                  </a:cubicBezTo>
                  <a:lnTo>
                    <a:pt x="800338" y="403860"/>
                  </a:lnTo>
                  <a:cubicBezTo>
                    <a:pt x="814626" y="378143"/>
                    <a:pt x="814626" y="347663"/>
                    <a:pt x="800338" y="321945"/>
                  </a:cubicBezTo>
                  <a:lnTo>
                    <a:pt x="638413" y="40958"/>
                  </a:lnTo>
                  <a:cubicBezTo>
                    <a:pt x="624126" y="15240"/>
                    <a:pt x="596503" y="0"/>
                    <a:pt x="567928" y="0"/>
                  </a:cubicBezTo>
                  <a:lnTo>
                    <a:pt x="243126" y="0"/>
                  </a:lnTo>
                  <a:cubicBezTo>
                    <a:pt x="213598" y="0"/>
                    <a:pt x="186928" y="15240"/>
                    <a:pt x="172641" y="40958"/>
                  </a:cubicBezTo>
                  <a:lnTo>
                    <a:pt x="10716" y="321945"/>
                  </a:lnTo>
                  <a:cubicBezTo>
                    <a:pt x="-3572" y="347663"/>
                    <a:pt x="-3572" y="378143"/>
                    <a:pt x="10716" y="403860"/>
                  </a:cubicBezTo>
                  <a:lnTo>
                    <a:pt x="172641" y="684848"/>
                  </a:lnTo>
                  <a:cubicBezTo>
                    <a:pt x="186928" y="709613"/>
                    <a:pt x="213598" y="725805"/>
                    <a:pt x="243126" y="725805"/>
                  </a:cubicBezTo>
                  <a:close/>
                </a:path>
              </a:pathLst>
            </a:custGeom>
            <a:solidFill>
              <a:schemeClr val="accent4">
                <a:alpha val="45000"/>
              </a:schemeClr>
            </a:solidFill>
            <a:ln w="38100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Graphic 32">
              <a:extLst>
                <a:ext uri="{FF2B5EF4-FFF2-40B4-BE49-F238E27FC236}">
                  <a16:creationId xmlns:a16="http://schemas.microsoft.com/office/drawing/2014/main" id="{22D37AEC-9367-F3A2-CBCF-72357BD29992}"/>
                </a:ext>
              </a:extLst>
            </p:cNvPr>
            <p:cNvSpPr/>
            <p:nvPr userDrawn="1"/>
          </p:nvSpPr>
          <p:spPr>
            <a:xfrm>
              <a:off x="5200139" y="1978089"/>
              <a:ext cx="1454262" cy="1301407"/>
            </a:xfrm>
            <a:custGeom>
              <a:avLst/>
              <a:gdLst>
                <a:gd name="connsiteX0" fmla="*/ 243126 w 811053"/>
                <a:gd name="connsiteY0" fmla="*/ 725805 h 725804"/>
                <a:gd name="connsiteX1" fmla="*/ 567928 w 811053"/>
                <a:gd name="connsiteY1" fmla="*/ 725805 h 725804"/>
                <a:gd name="connsiteX2" fmla="*/ 638413 w 811053"/>
                <a:gd name="connsiteY2" fmla="*/ 684848 h 725804"/>
                <a:gd name="connsiteX3" fmla="*/ 800338 w 811053"/>
                <a:gd name="connsiteY3" fmla="*/ 403860 h 725804"/>
                <a:gd name="connsiteX4" fmla="*/ 800338 w 811053"/>
                <a:gd name="connsiteY4" fmla="*/ 321945 h 725804"/>
                <a:gd name="connsiteX5" fmla="*/ 638413 w 811053"/>
                <a:gd name="connsiteY5" fmla="*/ 40958 h 725804"/>
                <a:gd name="connsiteX6" fmla="*/ 567928 w 811053"/>
                <a:gd name="connsiteY6" fmla="*/ 0 h 725804"/>
                <a:gd name="connsiteX7" fmla="*/ 243126 w 811053"/>
                <a:gd name="connsiteY7" fmla="*/ 0 h 725804"/>
                <a:gd name="connsiteX8" fmla="*/ 172641 w 811053"/>
                <a:gd name="connsiteY8" fmla="*/ 40958 h 725804"/>
                <a:gd name="connsiteX9" fmla="*/ 10716 w 811053"/>
                <a:gd name="connsiteY9" fmla="*/ 321945 h 725804"/>
                <a:gd name="connsiteX10" fmla="*/ 10716 w 811053"/>
                <a:gd name="connsiteY10" fmla="*/ 403860 h 725804"/>
                <a:gd name="connsiteX11" fmla="*/ 172641 w 811053"/>
                <a:gd name="connsiteY11" fmla="*/ 684848 h 725804"/>
                <a:gd name="connsiteX12" fmla="*/ 243126 w 811053"/>
                <a:gd name="connsiteY12" fmla="*/ 725805 h 725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11053" h="725804">
                  <a:moveTo>
                    <a:pt x="243126" y="725805"/>
                  </a:moveTo>
                  <a:lnTo>
                    <a:pt x="567928" y="725805"/>
                  </a:lnTo>
                  <a:cubicBezTo>
                    <a:pt x="597456" y="725805"/>
                    <a:pt x="624126" y="710565"/>
                    <a:pt x="638413" y="684848"/>
                  </a:cubicBezTo>
                  <a:lnTo>
                    <a:pt x="800338" y="403860"/>
                  </a:lnTo>
                  <a:cubicBezTo>
                    <a:pt x="814626" y="378143"/>
                    <a:pt x="814626" y="347663"/>
                    <a:pt x="800338" y="321945"/>
                  </a:cubicBezTo>
                  <a:lnTo>
                    <a:pt x="638413" y="40958"/>
                  </a:lnTo>
                  <a:cubicBezTo>
                    <a:pt x="624126" y="15240"/>
                    <a:pt x="596503" y="0"/>
                    <a:pt x="567928" y="0"/>
                  </a:cubicBezTo>
                  <a:lnTo>
                    <a:pt x="243126" y="0"/>
                  </a:lnTo>
                  <a:cubicBezTo>
                    <a:pt x="213598" y="0"/>
                    <a:pt x="186928" y="15240"/>
                    <a:pt x="172641" y="40958"/>
                  </a:cubicBezTo>
                  <a:lnTo>
                    <a:pt x="10716" y="321945"/>
                  </a:lnTo>
                  <a:cubicBezTo>
                    <a:pt x="-3572" y="347663"/>
                    <a:pt x="-3572" y="378143"/>
                    <a:pt x="10716" y="403860"/>
                  </a:cubicBezTo>
                  <a:lnTo>
                    <a:pt x="172641" y="684848"/>
                  </a:lnTo>
                  <a:cubicBezTo>
                    <a:pt x="186928" y="709613"/>
                    <a:pt x="213598" y="725805"/>
                    <a:pt x="243126" y="725805"/>
                  </a:cubicBezTo>
                  <a:close/>
                </a:path>
              </a:pathLst>
            </a:custGeom>
            <a:solidFill>
              <a:schemeClr val="accent4">
                <a:alpha val="45000"/>
              </a:schemeClr>
            </a:solidFill>
            <a:ln w="38100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Graphic 32">
              <a:extLst>
                <a:ext uri="{FF2B5EF4-FFF2-40B4-BE49-F238E27FC236}">
                  <a16:creationId xmlns:a16="http://schemas.microsoft.com/office/drawing/2014/main" id="{D52AD477-5576-E98C-9DBF-C7B6F055A6C5}"/>
                </a:ext>
              </a:extLst>
            </p:cNvPr>
            <p:cNvSpPr/>
            <p:nvPr userDrawn="1"/>
          </p:nvSpPr>
          <p:spPr>
            <a:xfrm>
              <a:off x="5200138" y="582511"/>
              <a:ext cx="1454262" cy="1301407"/>
            </a:xfrm>
            <a:custGeom>
              <a:avLst/>
              <a:gdLst>
                <a:gd name="connsiteX0" fmla="*/ 243126 w 811053"/>
                <a:gd name="connsiteY0" fmla="*/ 725805 h 725804"/>
                <a:gd name="connsiteX1" fmla="*/ 567928 w 811053"/>
                <a:gd name="connsiteY1" fmla="*/ 725805 h 725804"/>
                <a:gd name="connsiteX2" fmla="*/ 638413 w 811053"/>
                <a:gd name="connsiteY2" fmla="*/ 684848 h 725804"/>
                <a:gd name="connsiteX3" fmla="*/ 800338 w 811053"/>
                <a:gd name="connsiteY3" fmla="*/ 403860 h 725804"/>
                <a:gd name="connsiteX4" fmla="*/ 800338 w 811053"/>
                <a:gd name="connsiteY4" fmla="*/ 321945 h 725804"/>
                <a:gd name="connsiteX5" fmla="*/ 638413 w 811053"/>
                <a:gd name="connsiteY5" fmla="*/ 40958 h 725804"/>
                <a:gd name="connsiteX6" fmla="*/ 567928 w 811053"/>
                <a:gd name="connsiteY6" fmla="*/ 0 h 725804"/>
                <a:gd name="connsiteX7" fmla="*/ 243126 w 811053"/>
                <a:gd name="connsiteY7" fmla="*/ 0 h 725804"/>
                <a:gd name="connsiteX8" fmla="*/ 172641 w 811053"/>
                <a:gd name="connsiteY8" fmla="*/ 40958 h 725804"/>
                <a:gd name="connsiteX9" fmla="*/ 10716 w 811053"/>
                <a:gd name="connsiteY9" fmla="*/ 321945 h 725804"/>
                <a:gd name="connsiteX10" fmla="*/ 10716 w 811053"/>
                <a:gd name="connsiteY10" fmla="*/ 403860 h 725804"/>
                <a:gd name="connsiteX11" fmla="*/ 172641 w 811053"/>
                <a:gd name="connsiteY11" fmla="*/ 684848 h 725804"/>
                <a:gd name="connsiteX12" fmla="*/ 243126 w 811053"/>
                <a:gd name="connsiteY12" fmla="*/ 725805 h 725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11053" h="725804">
                  <a:moveTo>
                    <a:pt x="243126" y="725805"/>
                  </a:moveTo>
                  <a:lnTo>
                    <a:pt x="567928" y="725805"/>
                  </a:lnTo>
                  <a:cubicBezTo>
                    <a:pt x="597456" y="725805"/>
                    <a:pt x="624126" y="710565"/>
                    <a:pt x="638413" y="684848"/>
                  </a:cubicBezTo>
                  <a:lnTo>
                    <a:pt x="800338" y="403860"/>
                  </a:lnTo>
                  <a:cubicBezTo>
                    <a:pt x="814626" y="378143"/>
                    <a:pt x="814626" y="347663"/>
                    <a:pt x="800338" y="321945"/>
                  </a:cubicBezTo>
                  <a:lnTo>
                    <a:pt x="638413" y="40958"/>
                  </a:lnTo>
                  <a:cubicBezTo>
                    <a:pt x="624126" y="15240"/>
                    <a:pt x="596503" y="0"/>
                    <a:pt x="567928" y="0"/>
                  </a:cubicBezTo>
                  <a:lnTo>
                    <a:pt x="243126" y="0"/>
                  </a:lnTo>
                  <a:cubicBezTo>
                    <a:pt x="213598" y="0"/>
                    <a:pt x="186928" y="15240"/>
                    <a:pt x="172641" y="40958"/>
                  </a:cubicBezTo>
                  <a:lnTo>
                    <a:pt x="10716" y="321945"/>
                  </a:lnTo>
                  <a:cubicBezTo>
                    <a:pt x="-3572" y="347663"/>
                    <a:pt x="-3572" y="378143"/>
                    <a:pt x="10716" y="403860"/>
                  </a:cubicBezTo>
                  <a:lnTo>
                    <a:pt x="172641" y="684848"/>
                  </a:lnTo>
                  <a:cubicBezTo>
                    <a:pt x="186928" y="709613"/>
                    <a:pt x="213598" y="725805"/>
                    <a:pt x="243126" y="725805"/>
                  </a:cubicBez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 w="38100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Graphic 32">
              <a:extLst>
                <a:ext uri="{FF2B5EF4-FFF2-40B4-BE49-F238E27FC236}">
                  <a16:creationId xmlns:a16="http://schemas.microsoft.com/office/drawing/2014/main" id="{CE75052F-F37C-002E-67EB-4BEEE5EBCCA1}"/>
                </a:ext>
              </a:extLst>
            </p:cNvPr>
            <p:cNvSpPr/>
            <p:nvPr userDrawn="1"/>
          </p:nvSpPr>
          <p:spPr>
            <a:xfrm>
              <a:off x="6412804" y="1272728"/>
              <a:ext cx="1454262" cy="1301407"/>
            </a:xfrm>
            <a:custGeom>
              <a:avLst/>
              <a:gdLst>
                <a:gd name="connsiteX0" fmla="*/ 243126 w 811053"/>
                <a:gd name="connsiteY0" fmla="*/ 725805 h 725804"/>
                <a:gd name="connsiteX1" fmla="*/ 567928 w 811053"/>
                <a:gd name="connsiteY1" fmla="*/ 725805 h 725804"/>
                <a:gd name="connsiteX2" fmla="*/ 638413 w 811053"/>
                <a:gd name="connsiteY2" fmla="*/ 684848 h 725804"/>
                <a:gd name="connsiteX3" fmla="*/ 800338 w 811053"/>
                <a:gd name="connsiteY3" fmla="*/ 403860 h 725804"/>
                <a:gd name="connsiteX4" fmla="*/ 800338 w 811053"/>
                <a:gd name="connsiteY4" fmla="*/ 321945 h 725804"/>
                <a:gd name="connsiteX5" fmla="*/ 638413 w 811053"/>
                <a:gd name="connsiteY5" fmla="*/ 40958 h 725804"/>
                <a:gd name="connsiteX6" fmla="*/ 567928 w 811053"/>
                <a:gd name="connsiteY6" fmla="*/ 0 h 725804"/>
                <a:gd name="connsiteX7" fmla="*/ 243126 w 811053"/>
                <a:gd name="connsiteY7" fmla="*/ 0 h 725804"/>
                <a:gd name="connsiteX8" fmla="*/ 172641 w 811053"/>
                <a:gd name="connsiteY8" fmla="*/ 40958 h 725804"/>
                <a:gd name="connsiteX9" fmla="*/ 10716 w 811053"/>
                <a:gd name="connsiteY9" fmla="*/ 321945 h 725804"/>
                <a:gd name="connsiteX10" fmla="*/ 10716 w 811053"/>
                <a:gd name="connsiteY10" fmla="*/ 403860 h 725804"/>
                <a:gd name="connsiteX11" fmla="*/ 172641 w 811053"/>
                <a:gd name="connsiteY11" fmla="*/ 684848 h 725804"/>
                <a:gd name="connsiteX12" fmla="*/ 243126 w 811053"/>
                <a:gd name="connsiteY12" fmla="*/ 725805 h 725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11053" h="725804">
                  <a:moveTo>
                    <a:pt x="243126" y="725805"/>
                  </a:moveTo>
                  <a:lnTo>
                    <a:pt x="567928" y="725805"/>
                  </a:lnTo>
                  <a:cubicBezTo>
                    <a:pt x="597456" y="725805"/>
                    <a:pt x="624126" y="710565"/>
                    <a:pt x="638413" y="684848"/>
                  </a:cubicBezTo>
                  <a:lnTo>
                    <a:pt x="800338" y="403860"/>
                  </a:lnTo>
                  <a:cubicBezTo>
                    <a:pt x="814626" y="378143"/>
                    <a:pt x="814626" y="347663"/>
                    <a:pt x="800338" y="321945"/>
                  </a:cubicBezTo>
                  <a:lnTo>
                    <a:pt x="638413" y="40958"/>
                  </a:lnTo>
                  <a:cubicBezTo>
                    <a:pt x="624126" y="15240"/>
                    <a:pt x="596503" y="0"/>
                    <a:pt x="567928" y="0"/>
                  </a:cubicBezTo>
                  <a:lnTo>
                    <a:pt x="243126" y="0"/>
                  </a:lnTo>
                  <a:cubicBezTo>
                    <a:pt x="213598" y="0"/>
                    <a:pt x="186928" y="15240"/>
                    <a:pt x="172641" y="40958"/>
                  </a:cubicBezTo>
                  <a:lnTo>
                    <a:pt x="10716" y="321945"/>
                  </a:lnTo>
                  <a:cubicBezTo>
                    <a:pt x="-3572" y="347663"/>
                    <a:pt x="-3572" y="378143"/>
                    <a:pt x="10716" y="403860"/>
                  </a:cubicBezTo>
                  <a:lnTo>
                    <a:pt x="172641" y="684848"/>
                  </a:lnTo>
                  <a:cubicBezTo>
                    <a:pt x="186928" y="709613"/>
                    <a:pt x="213598" y="725805"/>
                    <a:pt x="243126" y="725805"/>
                  </a:cubicBezTo>
                  <a:close/>
                </a:path>
              </a:pathLst>
            </a:custGeom>
            <a:solidFill>
              <a:schemeClr val="accent4">
                <a:alpha val="45000"/>
              </a:schemeClr>
            </a:solidFill>
            <a:ln w="38100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Graphic 32">
              <a:extLst>
                <a:ext uri="{FF2B5EF4-FFF2-40B4-BE49-F238E27FC236}">
                  <a16:creationId xmlns:a16="http://schemas.microsoft.com/office/drawing/2014/main" id="{B4D9EA10-E121-C6F2-9003-5829C55D610C}"/>
                </a:ext>
              </a:extLst>
            </p:cNvPr>
            <p:cNvSpPr/>
            <p:nvPr userDrawn="1"/>
          </p:nvSpPr>
          <p:spPr>
            <a:xfrm>
              <a:off x="3987473" y="2683451"/>
              <a:ext cx="1454262" cy="1301407"/>
            </a:xfrm>
            <a:custGeom>
              <a:avLst/>
              <a:gdLst>
                <a:gd name="connsiteX0" fmla="*/ 243126 w 811053"/>
                <a:gd name="connsiteY0" fmla="*/ 725805 h 725804"/>
                <a:gd name="connsiteX1" fmla="*/ 567928 w 811053"/>
                <a:gd name="connsiteY1" fmla="*/ 725805 h 725804"/>
                <a:gd name="connsiteX2" fmla="*/ 638413 w 811053"/>
                <a:gd name="connsiteY2" fmla="*/ 684848 h 725804"/>
                <a:gd name="connsiteX3" fmla="*/ 800338 w 811053"/>
                <a:gd name="connsiteY3" fmla="*/ 403860 h 725804"/>
                <a:gd name="connsiteX4" fmla="*/ 800338 w 811053"/>
                <a:gd name="connsiteY4" fmla="*/ 321945 h 725804"/>
                <a:gd name="connsiteX5" fmla="*/ 638413 w 811053"/>
                <a:gd name="connsiteY5" fmla="*/ 40958 h 725804"/>
                <a:gd name="connsiteX6" fmla="*/ 567928 w 811053"/>
                <a:gd name="connsiteY6" fmla="*/ 0 h 725804"/>
                <a:gd name="connsiteX7" fmla="*/ 243126 w 811053"/>
                <a:gd name="connsiteY7" fmla="*/ 0 h 725804"/>
                <a:gd name="connsiteX8" fmla="*/ 172641 w 811053"/>
                <a:gd name="connsiteY8" fmla="*/ 40958 h 725804"/>
                <a:gd name="connsiteX9" fmla="*/ 10716 w 811053"/>
                <a:gd name="connsiteY9" fmla="*/ 321945 h 725804"/>
                <a:gd name="connsiteX10" fmla="*/ 10716 w 811053"/>
                <a:gd name="connsiteY10" fmla="*/ 403860 h 725804"/>
                <a:gd name="connsiteX11" fmla="*/ 172641 w 811053"/>
                <a:gd name="connsiteY11" fmla="*/ 684848 h 725804"/>
                <a:gd name="connsiteX12" fmla="*/ 243126 w 811053"/>
                <a:gd name="connsiteY12" fmla="*/ 725805 h 725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11053" h="725804">
                  <a:moveTo>
                    <a:pt x="243126" y="725805"/>
                  </a:moveTo>
                  <a:lnTo>
                    <a:pt x="567928" y="725805"/>
                  </a:lnTo>
                  <a:cubicBezTo>
                    <a:pt x="597456" y="725805"/>
                    <a:pt x="624126" y="710565"/>
                    <a:pt x="638413" y="684848"/>
                  </a:cubicBezTo>
                  <a:lnTo>
                    <a:pt x="800338" y="403860"/>
                  </a:lnTo>
                  <a:cubicBezTo>
                    <a:pt x="814626" y="378143"/>
                    <a:pt x="814626" y="347663"/>
                    <a:pt x="800338" y="321945"/>
                  </a:cubicBezTo>
                  <a:lnTo>
                    <a:pt x="638413" y="40958"/>
                  </a:lnTo>
                  <a:cubicBezTo>
                    <a:pt x="624126" y="15240"/>
                    <a:pt x="596503" y="0"/>
                    <a:pt x="567928" y="0"/>
                  </a:cubicBezTo>
                  <a:lnTo>
                    <a:pt x="243126" y="0"/>
                  </a:lnTo>
                  <a:cubicBezTo>
                    <a:pt x="213598" y="0"/>
                    <a:pt x="186928" y="15240"/>
                    <a:pt x="172641" y="40958"/>
                  </a:cubicBezTo>
                  <a:lnTo>
                    <a:pt x="10716" y="321945"/>
                  </a:lnTo>
                  <a:cubicBezTo>
                    <a:pt x="-3572" y="347663"/>
                    <a:pt x="-3572" y="378143"/>
                    <a:pt x="10716" y="403860"/>
                  </a:cubicBezTo>
                  <a:lnTo>
                    <a:pt x="172641" y="684848"/>
                  </a:lnTo>
                  <a:cubicBezTo>
                    <a:pt x="186928" y="709613"/>
                    <a:pt x="213598" y="725805"/>
                    <a:pt x="243126" y="725805"/>
                  </a:cubicBez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 w="38100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Graphic 32">
              <a:extLst>
                <a:ext uri="{FF2B5EF4-FFF2-40B4-BE49-F238E27FC236}">
                  <a16:creationId xmlns:a16="http://schemas.microsoft.com/office/drawing/2014/main" id="{7F4CD4EC-FC03-2C32-5FC2-B43D4D02E535}"/>
                </a:ext>
              </a:extLst>
            </p:cNvPr>
            <p:cNvSpPr/>
            <p:nvPr userDrawn="1"/>
          </p:nvSpPr>
          <p:spPr>
            <a:xfrm>
              <a:off x="7622511" y="1978089"/>
              <a:ext cx="1454262" cy="1301407"/>
            </a:xfrm>
            <a:custGeom>
              <a:avLst/>
              <a:gdLst>
                <a:gd name="connsiteX0" fmla="*/ 243126 w 811053"/>
                <a:gd name="connsiteY0" fmla="*/ 725805 h 725804"/>
                <a:gd name="connsiteX1" fmla="*/ 567928 w 811053"/>
                <a:gd name="connsiteY1" fmla="*/ 725805 h 725804"/>
                <a:gd name="connsiteX2" fmla="*/ 638413 w 811053"/>
                <a:gd name="connsiteY2" fmla="*/ 684848 h 725804"/>
                <a:gd name="connsiteX3" fmla="*/ 800338 w 811053"/>
                <a:gd name="connsiteY3" fmla="*/ 403860 h 725804"/>
                <a:gd name="connsiteX4" fmla="*/ 800338 w 811053"/>
                <a:gd name="connsiteY4" fmla="*/ 321945 h 725804"/>
                <a:gd name="connsiteX5" fmla="*/ 638413 w 811053"/>
                <a:gd name="connsiteY5" fmla="*/ 40958 h 725804"/>
                <a:gd name="connsiteX6" fmla="*/ 567928 w 811053"/>
                <a:gd name="connsiteY6" fmla="*/ 0 h 725804"/>
                <a:gd name="connsiteX7" fmla="*/ 243126 w 811053"/>
                <a:gd name="connsiteY7" fmla="*/ 0 h 725804"/>
                <a:gd name="connsiteX8" fmla="*/ 172641 w 811053"/>
                <a:gd name="connsiteY8" fmla="*/ 40958 h 725804"/>
                <a:gd name="connsiteX9" fmla="*/ 10716 w 811053"/>
                <a:gd name="connsiteY9" fmla="*/ 321945 h 725804"/>
                <a:gd name="connsiteX10" fmla="*/ 10716 w 811053"/>
                <a:gd name="connsiteY10" fmla="*/ 403860 h 725804"/>
                <a:gd name="connsiteX11" fmla="*/ 172641 w 811053"/>
                <a:gd name="connsiteY11" fmla="*/ 684848 h 725804"/>
                <a:gd name="connsiteX12" fmla="*/ 243126 w 811053"/>
                <a:gd name="connsiteY12" fmla="*/ 725805 h 725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11053" h="725804">
                  <a:moveTo>
                    <a:pt x="243126" y="725805"/>
                  </a:moveTo>
                  <a:lnTo>
                    <a:pt x="567928" y="725805"/>
                  </a:lnTo>
                  <a:cubicBezTo>
                    <a:pt x="597456" y="725805"/>
                    <a:pt x="624126" y="710565"/>
                    <a:pt x="638413" y="684848"/>
                  </a:cubicBezTo>
                  <a:lnTo>
                    <a:pt x="800338" y="403860"/>
                  </a:lnTo>
                  <a:cubicBezTo>
                    <a:pt x="814626" y="378143"/>
                    <a:pt x="814626" y="347663"/>
                    <a:pt x="800338" y="321945"/>
                  </a:cubicBezTo>
                  <a:lnTo>
                    <a:pt x="638413" y="40958"/>
                  </a:lnTo>
                  <a:cubicBezTo>
                    <a:pt x="624126" y="15240"/>
                    <a:pt x="596503" y="0"/>
                    <a:pt x="567928" y="0"/>
                  </a:cubicBezTo>
                  <a:lnTo>
                    <a:pt x="243126" y="0"/>
                  </a:lnTo>
                  <a:cubicBezTo>
                    <a:pt x="213598" y="0"/>
                    <a:pt x="186928" y="15240"/>
                    <a:pt x="172641" y="40958"/>
                  </a:cubicBezTo>
                  <a:lnTo>
                    <a:pt x="10716" y="321945"/>
                  </a:lnTo>
                  <a:cubicBezTo>
                    <a:pt x="-3572" y="347663"/>
                    <a:pt x="-3572" y="378143"/>
                    <a:pt x="10716" y="403860"/>
                  </a:cubicBezTo>
                  <a:lnTo>
                    <a:pt x="172641" y="684848"/>
                  </a:lnTo>
                  <a:cubicBezTo>
                    <a:pt x="186928" y="709613"/>
                    <a:pt x="213598" y="725805"/>
                    <a:pt x="243126" y="725805"/>
                  </a:cubicBezTo>
                  <a:close/>
                </a:path>
              </a:pathLst>
            </a:custGeom>
            <a:solidFill>
              <a:schemeClr val="accent4">
                <a:alpha val="45000"/>
              </a:schemeClr>
            </a:solidFill>
            <a:ln w="38100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Graphic 32">
              <a:extLst>
                <a:ext uri="{FF2B5EF4-FFF2-40B4-BE49-F238E27FC236}">
                  <a16:creationId xmlns:a16="http://schemas.microsoft.com/office/drawing/2014/main" id="{191DEF02-3A5C-932B-EDD1-67E517B6C90B}"/>
                </a:ext>
              </a:extLst>
            </p:cNvPr>
            <p:cNvSpPr/>
            <p:nvPr userDrawn="1"/>
          </p:nvSpPr>
          <p:spPr>
            <a:xfrm>
              <a:off x="6412804" y="2683451"/>
              <a:ext cx="1454262" cy="1301407"/>
            </a:xfrm>
            <a:custGeom>
              <a:avLst/>
              <a:gdLst>
                <a:gd name="connsiteX0" fmla="*/ 243126 w 811053"/>
                <a:gd name="connsiteY0" fmla="*/ 725805 h 725804"/>
                <a:gd name="connsiteX1" fmla="*/ 567928 w 811053"/>
                <a:gd name="connsiteY1" fmla="*/ 725805 h 725804"/>
                <a:gd name="connsiteX2" fmla="*/ 638413 w 811053"/>
                <a:gd name="connsiteY2" fmla="*/ 684848 h 725804"/>
                <a:gd name="connsiteX3" fmla="*/ 800338 w 811053"/>
                <a:gd name="connsiteY3" fmla="*/ 403860 h 725804"/>
                <a:gd name="connsiteX4" fmla="*/ 800338 w 811053"/>
                <a:gd name="connsiteY4" fmla="*/ 321945 h 725804"/>
                <a:gd name="connsiteX5" fmla="*/ 638413 w 811053"/>
                <a:gd name="connsiteY5" fmla="*/ 40958 h 725804"/>
                <a:gd name="connsiteX6" fmla="*/ 567928 w 811053"/>
                <a:gd name="connsiteY6" fmla="*/ 0 h 725804"/>
                <a:gd name="connsiteX7" fmla="*/ 243126 w 811053"/>
                <a:gd name="connsiteY7" fmla="*/ 0 h 725804"/>
                <a:gd name="connsiteX8" fmla="*/ 172641 w 811053"/>
                <a:gd name="connsiteY8" fmla="*/ 40958 h 725804"/>
                <a:gd name="connsiteX9" fmla="*/ 10716 w 811053"/>
                <a:gd name="connsiteY9" fmla="*/ 321945 h 725804"/>
                <a:gd name="connsiteX10" fmla="*/ 10716 w 811053"/>
                <a:gd name="connsiteY10" fmla="*/ 403860 h 725804"/>
                <a:gd name="connsiteX11" fmla="*/ 172641 w 811053"/>
                <a:gd name="connsiteY11" fmla="*/ 684848 h 725804"/>
                <a:gd name="connsiteX12" fmla="*/ 243126 w 811053"/>
                <a:gd name="connsiteY12" fmla="*/ 725805 h 725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11053" h="725804">
                  <a:moveTo>
                    <a:pt x="243126" y="725805"/>
                  </a:moveTo>
                  <a:lnTo>
                    <a:pt x="567928" y="725805"/>
                  </a:lnTo>
                  <a:cubicBezTo>
                    <a:pt x="597456" y="725805"/>
                    <a:pt x="624126" y="710565"/>
                    <a:pt x="638413" y="684848"/>
                  </a:cubicBezTo>
                  <a:lnTo>
                    <a:pt x="800338" y="403860"/>
                  </a:lnTo>
                  <a:cubicBezTo>
                    <a:pt x="814626" y="378143"/>
                    <a:pt x="814626" y="347663"/>
                    <a:pt x="800338" y="321945"/>
                  </a:cubicBezTo>
                  <a:lnTo>
                    <a:pt x="638413" y="40958"/>
                  </a:lnTo>
                  <a:cubicBezTo>
                    <a:pt x="624126" y="15240"/>
                    <a:pt x="596503" y="0"/>
                    <a:pt x="567928" y="0"/>
                  </a:cubicBezTo>
                  <a:lnTo>
                    <a:pt x="243126" y="0"/>
                  </a:lnTo>
                  <a:cubicBezTo>
                    <a:pt x="213598" y="0"/>
                    <a:pt x="186928" y="15240"/>
                    <a:pt x="172641" y="40958"/>
                  </a:cubicBezTo>
                  <a:lnTo>
                    <a:pt x="10716" y="321945"/>
                  </a:lnTo>
                  <a:cubicBezTo>
                    <a:pt x="-3572" y="347663"/>
                    <a:pt x="-3572" y="378143"/>
                    <a:pt x="10716" y="403860"/>
                  </a:cubicBezTo>
                  <a:lnTo>
                    <a:pt x="172641" y="684848"/>
                  </a:lnTo>
                  <a:cubicBezTo>
                    <a:pt x="186928" y="709613"/>
                    <a:pt x="213598" y="725805"/>
                    <a:pt x="243126" y="725805"/>
                  </a:cubicBez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 w="38100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Graphic 32">
              <a:extLst>
                <a:ext uri="{FF2B5EF4-FFF2-40B4-BE49-F238E27FC236}">
                  <a16:creationId xmlns:a16="http://schemas.microsoft.com/office/drawing/2014/main" id="{CEF41B71-E507-25A2-ED89-4950BDDFB081}"/>
                </a:ext>
              </a:extLst>
            </p:cNvPr>
            <p:cNvSpPr/>
            <p:nvPr userDrawn="1"/>
          </p:nvSpPr>
          <p:spPr>
            <a:xfrm>
              <a:off x="7779154" y="1149579"/>
              <a:ext cx="826010" cy="739190"/>
            </a:xfrm>
            <a:custGeom>
              <a:avLst/>
              <a:gdLst>
                <a:gd name="connsiteX0" fmla="*/ 243126 w 811053"/>
                <a:gd name="connsiteY0" fmla="*/ 725805 h 725804"/>
                <a:gd name="connsiteX1" fmla="*/ 567928 w 811053"/>
                <a:gd name="connsiteY1" fmla="*/ 725805 h 725804"/>
                <a:gd name="connsiteX2" fmla="*/ 638413 w 811053"/>
                <a:gd name="connsiteY2" fmla="*/ 684848 h 725804"/>
                <a:gd name="connsiteX3" fmla="*/ 800338 w 811053"/>
                <a:gd name="connsiteY3" fmla="*/ 403860 h 725804"/>
                <a:gd name="connsiteX4" fmla="*/ 800338 w 811053"/>
                <a:gd name="connsiteY4" fmla="*/ 321945 h 725804"/>
                <a:gd name="connsiteX5" fmla="*/ 638413 w 811053"/>
                <a:gd name="connsiteY5" fmla="*/ 40958 h 725804"/>
                <a:gd name="connsiteX6" fmla="*/ 567928 w 811053"/>
                <a:gd name="connsiteY6" fmla="*/ 0 h 725804"/>
                <a:gd name="connsiteX7" fmla="*/ 243126 w 811053"/>
                <a:gd name="connsiteY7" fmla="*/ 0 h 725804"/>
                <a:gd name="connsiteX8" fmla="*/ 172641 w 811053"/>
                <a:gd name="connsiteY8" fmla="*/ 40958 h 725804"/>
                <a:gd name="connsiteX9" fmla="*/ 10716 w 811053"/>
                <a:gd name="connsiteY9" fmla="*/ 321945 h 725804"/>
                <a:gd name="connsiteX10" fmla="*/ 10716 w 811053"/>
                <a:gd name="connsiteY10" fmla="*/ 403860 h 725804"/>
                <a:gd name="connsiteX11" fmla="*/ 172641 w 811053"/>
                <a:gd name="connsiteY11" fmla="*/ 684848 h 725804"/>
                <a:gd name="connsiteX12" fmla="*/ 243126 w 811053"/>
                <a:gd name="connsiteY12" fmla="*/ 725805 h 725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11053" h="725804">
                  <a:moveTo>
                    <a:pt x="243126" y="725805"/>
                  </a:moveTo>
                  <a:lnTo>
                    <a:pt x="567928" y="725805"/>
                  </a:lnTo>
                  <a:cubicBezTo>
                    <a:pt x="597456" y="725805"/>
                    <a:pt x="624126" y="710565"/>
                    <a:pt x="638413" y="684848"/>
                  </a:cubicBezTo>
                  <a:lnTo>
                    <a:pt x="800338" y="403860"/>
                  </a:lnTo>
                  <a:cubicBezTo>
                    <a:pt x="814626" y="378143"/>
                    <a:pt x="814626" y="347663"/>
                    <a:pt x="800338" y="321945"/>
                  </a:cubicBezTo>
                  <a:lnTo>
                    <a:pt x="638413" y="40958"/>
                  </a:lnTo>
                  <a:cubicBezTo>
                    <a:pt x="624126" y="15240"/>
                    <a:pt x="596503" y="0"/>
                    <a:pt x="567928" y="0"/>
                  </a:cubicBezTo>
                  <a:lnTo>
                    <a:pt x="243126" y="0"/>
                  </a:lnTo>
                  <a:cubicBezTo>
                    <a:pt x="213598" y="0"/>
                    <a:pt x="186928" y="15240"/>
                    <a:pt x="172641" y="40958"/>
                  </a:cubicBezTo>
                  <a:lnTo>
                    <a:pt x="10716" y="321945"/>
                  </a:lnTo>
                  <a:cubicBezTo>
                    <a:pt x="-3572" y="347663"/>
                    <a:pt x="-3572" y="378143"/>
                    <a:pt x="10716" y="403860"/>
                  </a:cubicBezTo>
                  <a:lnTo>
                    <a:pt x="172641" y="684848"/>
                  </a:lnTo>
                  <a:cubicBezTo>
                    <a:pt x="186928" y="709613"/>
                    <a:pt x="213598" y="725805"/>
                    <a:pt x="243126" y="725805"/>
                  </a:cubicBez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 w="38100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Graphic 32">
              <a:extLst>
                <a:ext uri="{FF2B5EF4-FFF2-40B4-BE49-F238E27FC236}">
                  <a16:creationId xmlns:a16="http://schemas.microsoft.com/office/drawing/2014/main" id="{30D0C3D8-12DC-6445-384A-D5BF2D08A70D}"/>
                </a:ext>
              </a:extLst>
            </p:cNvPr>
            <p:cNvSpPr/>
            <p:nvPr userDrawn="1"/>
          </p:nvSpPr>
          <p:spPr>
            <a:xfrm>
              <a:off x="8534221" y="949719"/>
              <a:ext cx="545885" cy="488508"/>
            </a:xfrm>
            <a:custGeom>
              <a:avLst/>
              <a:gdLst>
                <a:gd name="connsiteX0" fmla="*/ 243126 w 811053"/>
                <a:gd name="connsiteY0" fmla="*/ 725805 h 725804"/>
                <a:gd name="connsiteX1" fmla="*/ 567928 w 811053"/>
                <a:gd name="connsiteY1" fmla="*/ 725805 h 725804"/>
                <a:gd name="connsiteX2" fmla="*/ 638413 w 811053"/>
                <a:gd name="connsiteY2" fmla="*/ 684848 h 725804"/>
                <a:gd name="connsiteX3" fmla="*/ 800338 w 811053"/>
                <a:gd name="connsiteY3" fmla="*/ 403860 h 725804"/>
                <a:gd name="connsiteX4" fmla="*/ 800338 w 811053"/>
                <a:gd name="connsiteY4" fmla="*/ 321945 h 725804"/>
                <a:gd name="connsiteX5" fmla="*/ 638413 w 811053"/>
                <a:gd name="connsiteY5" fmla="*/ 40958 h 725804"/>
                <a:gd name="connsiteX6" fmla="*/ 567928 w 811053"/>
                <a:gd name="connsiteY6" fmla="*/ 0 h 725804"/>
                <a:gd name="connsiteX7" fmla="*/ 243126 w 811053"/>
                <a:gd name="connsiteY7" fmla="*/ 0 h 725804"/>
                <a:gd name="connsiteX8" fmla="*/ 172641 w 811053"/>
                <a:gd name="connsiteY8" fmla="*/ 40958 h 725804"/>
                <a:gd name="connsiteX9" fmla="*/ 10716 w 811053"/>
                <a:gd name="connsiteY9" fmla="*/ 321945 h 725804"/>
                <a:gd name="connsiteX10" fmla="*/ 10716 w 811053"/>
                <a:gd name="connsiteY10" fmla="*/ 403860 h 725804"/>
                <a:gd name="connsiteX11" fmla="*/ 172641 w 811053"/>
                <a:gd name="connsiteY11" fmla="*/ 684848 h 725804"/>
                <a:gd name="connsiteX12" fmla="*/ 243126 w 811053"/>
                <a:gd name="connsiteY12" fmla="*/ 725805 h 725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11053" h="725804">
                  <a:moveTo>
                    <a:pt x="243126" y="725805"/>
                  </a:moveTo>
                  <a:lnTo>
                    <a:pt x="567928" y="725805"/>
                  </a:lnTo>
                  <a:cubicBezTo>
                    <a:pt x="597456" y="725805"/>
                    <a:pt x="624126" y="710565"/>
                    <a:pt x="638413" y="684848"/>
                  </a:cubicBezTo>
                  <a:lnTo>
                    <a:pt x="800338" y="403860"/>
                  </a:lnTo>
                  <a:cubicBezTo>
                    <a:pt x="814626" y="378143"/>
                    <a:pt x="814626" y="347663"/>
                    <a:pt x="800338" y="321945"/>
                  </a:cubicBezTo>
                  <a:lnTo>
                    <a:pt x="638413" y="40958"/>
                  </a:lnTo>
                  <a:cubicBezTo>
                    <a:pt x="624126" y="15240"/>
                    <a:pt x="596503" y="0"/>
                    <a:pt x="567928" y="0"/>
                  </a:cubicBezTo>
                  <a:lnTo>
                    <a:pt x="243126" y="0"/>
                  </a:lnTo>
                  <a:cubicBezTo>
                    <a:pt x="213598" y="0"/>
                    <a:pt x="186928" y="15240"/>
                    <a:pt x="172641" y="40958"/>
                  </a:cubicBezTo>
                  <a:lnTo>
                    <a:pt x="10716" y="321945"/>
                  </a:lnTo>
                  <a:cubicBezTo>
                    <a:pt x="-3572" y="347663"/>
                    <a:pt x="-3572" y="378143"/>
                    <a:pt x="10716" y="403860"/>
                  </a:cubicBezTo>
                  <a:lnTo>
                    <a:pt x="172641" y="684848"/>
                  </a:lnTo>
                  <a:cubicBezTo>
                    <a:pt x="186928" y="709613"/>
                    <a:pt x="213598" y="725805"/>
                    <a:pt x="243126" y="725805"/>
                  </a:cubicBez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 w="38100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Graphic 32">
              <a:extLst>
                <a:ext uri="{FF2B5EF4-FFF2-40B4-BE49-F238E27FC236}">
                  <a16:creationId xmlns:a16="http://schemas.microsoft.com/office/drawing/2014/main" id="{690553BB-962A-059C-BD31-4B047529F9E0}"/>
                </a:ext>
              </a:extLst>
            </p:cNvPr>
            <p:cNvSpPr/>
            <p:nvPr userDrawn="1"/>
          </p:nvSpPr>
          <p:spPr>
            <a:xfrm>
              <a:off x="3499059" y="3414826"/>
              <a:ext cx="545885" cy="488508"/>
            </a:xfrm>
            <a:custGeom>
              <a:avLst/>
              <a:gdLst>
                <a:gd name="connsiteX0" fmla="*/ 243126 w 811053"/>
                <a:gd name="connsiteY0" fmla="*/ 725805 h 725804"/>
                <a:gd name="connsiteX1" fmla="*/ 567928 w 811053"/>
                <a:gd name="connsiteY1" fmla="*/ 725805 h 725804"/>
                <a:gd name="connsiteX2" fmla="*/ 638413 w 811053"/>
                <a:gd name="connsiteY2" fmla="*/ 684848 h 725804"/>
                <a:gd name="connsiteX3" fmla="*/ 800338 w 811053"/>
                <a:gd name="connsiteY3" fmla="*/ 403860 h 725804"/>
                <a:gd name="connsiteX4" fmla="*/ 800338 w 811053"/>
                <a:gd name="connsiteY4" fmla="*/ 321945 h 725804"/>
                <a:gd name="connsiteX5" fmla="*/ 638413 w 811053"/>
                <a:gd name="connsiteY5" fmla="*/ 40958 h 725804"/>
                <a:gd name="connsiteX6" fmla="*/ 567928 w 811053"/>
                <a:gd name="connsiteY6" fmla="*/ 0 h 725804"/>
                <a:gd name="connsiteX7" fmla="*/ 243126 w 811053"/>
                <a:gd name="connsiteY7" fmla="*/ 0 h 725804"/>
                <a:gd name="connsiteX8" fmla="*/ 172641 w 811053"/>
                <a:gd name="connsiteY8" fmla="*/ 40958 h 725804"/>
                <a:gd name="connsiteX9" fmla="*/ 10716 w 811053"/>
                <a:gd name="connsiteY9" fmla="*/ 321945 h 725804"/>
                <a:gd name="connsiteX10" fmla="*/ 10716 w 811053"/>
                <a:gd name="connsiteY10" fmla="*/ 403860 h 725804"/>
                <a:gd name="connsiteX11" fmla="*/ 172641 w 811053"/>
                <a:gd name="connsiteY11" fmla="*/ 684848 h 725804"/>
                <a:gd name="connsiteX12" fmla="*/ 243126 w 811053"/>
                <a:gd name="connsiteY12" fmla="*/ 725805 h 725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11053" h="725804">
                  <a:moveTo>
                    <a:pt x="243126" y="725805"/>
                  </a:moveTo>
                  <a:lnTo>
                    <a:pt x="567928" y="725805"/>
                  </a:lnTo>
                  <a:cubicBezTo>
                    <a:pt x="597456" y="725805"/>
                    <a:pt x="624126" y="710565"/>
                    <a:pt x="638413" y="684848"/>
                  </a:cubicBezTo>
                  <a:lnTo>
                    <a:pt x="800338" y="403860"/>
                  </a:lnTo>
                  <a:cubicBezTo>
                    <a:pt x="814626" y="378143"/>
                    <a:pt x="814626" y="347663"/>
                    <a:pt x="800338" y="321945"/>
                  </a:cubicBezTo>
                  <a:lnTo>
                    <a:pt x="638413" y="40958"/>
                  </a:lnTo>
                  <a:cubicBezTo>
                    <a:pt x="624126" y="15240"/>
                    <a:pt x="596503" y="0"/>
                    <a:pt x="567928" y="0"/>
                  </a:cubicBezTo>
                  <a:lnTo>
                    <a:pt x="243126" y="0"/>
                  </a:lnTo>
                  <a:cubicBezTo>
                    <a:pt x="213598" y="0"/>
                    <a:pt x="186928" y="15240"/>
                    <a:pt x="172641" y="40958"/>
                  </a:cubicBezTo>
                  <a:lnTo>
                    <a:pt x="10716" y="321945"/>
                  </a:lnTo>
                  <a:cubicBezTo>
                    <a:pt x="-3572" y="347663"/>
                    <a:pt x="-3572" y="378143"/>
                    <a:pt x="10716" y="403860"/>
                  </a:cubicBezTo>
                  <a:lnTo>
                    <a:pt x="172641" y="684848"/>
                  </a:lnTo>
                  <a:cubicBezTo>
                    <a:pt x="186928" y="709613"/>
                    <a:pt x="213598" y="725805"/>
                    <a:pt x="243126" y="725805"/>
                  </a:cubicBezTo>
                  <a:close/>
                </a:path>
              </a:pathLst>
            </a:custGeom>
            <a:solidFill>
              <a:schemeClr val="accent4">
                <a:alpha val="15000"/>
              </a:schemeClr>
            </a:solidFill>
            <a:ln w="38100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54A69E64-F6B1-36B3-0B7E-B033C569B3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683625" y="0"/>
            <a:ext cx="4144963" cy="6858000"/>
          </a:xfrm>
          <a:prstGeom prst="roundRect">
            <a:avLst>
              <a:gd name="adj" fmla="val 5124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A387B09-1852-BE22-A55E-32C42FA222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2774" y="530984"/>
            <a:ext cx="7957067" cy="3508452"/>
          </a:xfrm>
        </p:spPr>
        <p:txBody>
          <a:bodyPr anchor="b">
            <a:noAutofit/>
          </a:bodyPr>
          <a:lstStyle>
            <a:lvl1pPr algn="l">
              <a:defRPr sz="4000" b="1" spc="15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DC2C222-0F72-C08F-DEE0-1898A5D730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774" y="4111344"/>
            <a:ext cx="7957068" cy="2068794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0" name="Date Placeholder 6">
            <a:extLst>
              <a:ext uri="{FF2B5EF4-FFF2-40B4-BE49-F238E27FC236}">
                <a16:creationId xmlns:a16="http://schemas.microsoft.com/office/drawing/2014/main" id="{217CC675-9A33-0E1B-0D5D-F6E6CC6115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2774" y="63463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CA2C1983-85E7-45E2-ABAC-BABAC97AF800}" type="datetimeFigureOut">
              <a:rPr lang="en-US" smtClean="0"/>
              <a:pPr/>
              <a:t>12/16/2025</a:t>
            </a:fld>
            <a:endParaRPr lang="en-US" dirty="0"/>
          </a:p>
        </p:txBody>
      </p:sp>
      <p:sp>
        <p:nvSpPr>
          <p:cNvPr id="21" name="Footer Placeholder 7">
            <a:extLst>
              <a:ext uri="{FF2B5EF4-FFF2-40B4-BE49-F238E27FC236}">
                <a16:creationId xmlns:a16="http://schemas.microsoft.com/office/drawing/2014/main" id="{4C322719-CF72-92E8-EEB3-5C9578671C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4630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8">
            <a:extLst>
              <a:ext uri="{FF2B5EF4-FFF2-40B4-BE49-F238E27FC236}">
                <a16:creationId xmlns:a16="http://schemas.microsoft.com/office/drawing/2014/main" id="{DAAA4950-1F9E-C5B0-FDA5-F4C3FB9312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463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9C8E1515-2B25-410D-A22C-5C4292CCB71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BDF62B4-9645-BAB6-0DA1-D37A8BF12337}"/>
              </a:ext>
            </a:extLst>
          </p:cNvPr>
          <p:cNvCxnSpPr/>
          <p:nvPr userDrawn="1"/>
        </p:nvCxnSpPr>
        <p:spPr>
          <a:xfrm>
            <a:off x="612775" y="4074752"/>
            <a:ext cx="3718946" cy="0"/>
          </a:xfrm>
          <a:prstGeom prst="line">
            <a:avLst/>
          </a:prstGeom>
          <a:ln w="22225" cap="rnd">
            <a:solidFill>
              <a:schemeClr val="tx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4CBEB4AD-80CD-0EC7-EE14-B602E347FFC4}"/>
              </a:ext>
            </a:extLst>
          </p:cNvPr>
          <p:cNvSpPr/>
          <p:nvPr userDrawn="1"/>
        </p:nvSpPr>
        <p:spPr>
          <a:xfrm>
            <a:off x="-205175" y="0"/>
            <a:ext cx="567125" cy="6857997"/>
          </a:xfrm>
          <a:prstGeom prst="roundRect">
            <a:avLst>
              <a:gd name="adj" fmla="val 2746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3313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spcAft>
                <a:spcPts val="400"/>
              </a:spcAft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en-US" dirty="0"/>
              <a:t> 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C1983-85E7-45E2-ABAC-BABAC97AF800}" type="datetimeFigureOut">
              <a:rPr lang="en-US" smtClean="0"/>
              <a:pPr/>
              <a:t>12/16/2025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E1515-2B25-410D-A22C-5C4292CCB7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042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C1983-85E7-45E2-ABAC-BABAC97AF800}" type="datetimeFigureOut">
              <a:rPr lang="en-US" smtClean="0"/>
              <a:pPr/>
              <a:t>12/16/2025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E1515-2B25-410D-A22C-5C4292CCB71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7254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C1983-85E7-45E2-ABAC-BABAC97AF800}" type="datetimeFigureOut">
              <a:rPr lang="en-US" smtClean="0"/>
              <a:pPr/>
              <a:t>12/16/2025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E1515-2B25-410D-A22C-5C4292CCB7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55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C1983-85E7-45E2-ABAC-BABAC97AF800}" type="datetimeFigureOut">
              <a:rPr lang="en-US" smtClean="0"/>
              <a:pPr/>
              <a:t>12/16/2025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E1515-2B25-410D-A22C-5C4292CCB7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907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C1983-85E7-45E2-ABAC-BABAC97AF800}" type="datetimeFigureOut">
              <a:rPr lang="en-US" smtClean="0"/>
              <a:pPr/>
              <a:t>12/16/2025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E1515-2B25-410D-A22C-5C4292CCB7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93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C1983-85E7-45E2-ABAC-BABAC97AF800}" type="datetimeFigureOut">
              <a:rPr lang="en-US" smtClean="0"/>
              <a:pPr/>
              <a:t>12/16/2025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E1515-2B25-410D-A22C-5C4292CCB7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754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A2C1983-85E7-45E2-ABAC-BABAC97AF800}" type="datetimeFigureOut">
              <a:rPr lang="en-US" smtClean="0"/>
              <a:pPr/>
              <a:t>12/16/2025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8E1515-2B25-410D-A22C-5C4292CCB7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889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C1983-85E7-45E2-ABAC-BABAC97AF800}" type="datetimeFigureOut">
              <a:rPr lang="en-US" smtClean="0"/>
              <a:pPr/>
              <a:t>12/16/2025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E1515-2B25-410D-A22C-5C4292CCB7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523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A2C1983-85E7-45E2-ABAC-BABAC97AF800}" type="datetimeFigureOut">
              <a:rPr lang="en-US" smtClean="0"/>
              <a:pPr/>
              <a:t>12/16/2025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C8E1515-2B25-410D-A22C-5C4292CCB71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9780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068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28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7444" userDrawn="1">
          <p15:clr>
            <a:srgbClr val="F26B43"/>
          </p15:clr>
        </p15:guide>
        <p15:guide id="5" orient="horz" pos="228" userDrawn="1">
          <p15:clr>
            <a:srgbClr val="F26B43"/>
          </p15:clr>
        </p15:guide>
        <p15:guide id="6" orient="horz" pos="1165" userDrawn="1">
          <p15:clr>
            <a:srgbClr val="F26B43"/>
          </p15:clr>
        </p15:guide>
        <p15:guide id="7" orient="horz" pos="1222" userDrawn="1">
          <p15:clr>
            <a:srgbClr val="F26B43"/>
          </p15:clr>
        </p15:guide>
        <p15:guide id="8" orient="horz" pos="3994" userDrawn="1">
          <p15:clr>
            <a:srgbClr val="F26B43"/>
          </p15:clr>
        </p15:guide>
        <p15:guide id="9" orient="horz" pos="4235" userDrawn="1">
          <p15:clr>
            <a:srgbClr val="F26B43"/>
          </p15:clr>
        </p15:guide>
        <p15:guide id="10" pos="386" userDrawn="1">
          <p15:clr>
            <a:srgbClr val="F26B43"/>
          </p15:clr>
        </p15:guide>
        <p15:guide id="11" pos="7296" userDrawn="1">
          <p15:clr>
            <a:srgbClr val="F26B43"/>
          </p15:clr>
        </p15:guide>
        <p15:guide id="12" orient="horz" pos="323" userDrawn="1">
          <p15:clr>
            <a:srgbClr val="F26B43"/>
          </p15:clr>
        </p15:guide>
        <p15:guide id="13" orient="horz" pos="389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1.jpeg"/><Relationship Id="rId4" Type="http://schemas.openxmlformats.org/officeDocument/2006/relationships/image" Target="../media/image4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102">
            <a:extLst>
              <a:ext uri="{FF2B5EF4-FFF2-40B4-BE49-F238E27FC236}">
                <a16:creationId xmlns:a16="http://schemas.microsoft.com/office/drawing/2014/main" id="{69C5F1CC-81CF-4FB4-9977-391DF5B090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8731C4-AE02-8864-1ECE-81C0B041BD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99" y="560070"/>
            <a:ext cx="3868615" cy="3977640"/>
          </a:xfrm>
        </p:spPr>
        <p:txBody>
          <a:bodyPr>
            <a:noAutofit/>
          </a:bodyPr>
          <a:lstStyle/>
          <a:p>
            <a:br>
              <a:rPr lang="en-GB" sz="4800" dirty="0">
                <a:solidFill>
                  <a:srgbClr val="FFFFFF"/>
                </a:solidFill>
              </a:rPr>
            </a:br>
            <a:br>
              <a:rPr lang="en-GB" sz="7200" dirty="0">
                <a:solidFill>
                  <a:srgbClr val="FFFFFF"/>
                </a:solidFill>
              </a:rPr>
            </a:br>
            <a:r>
              <a:rPr lang="en-GB" sz="4800" dirty="0">
                <a:solidFill>
                  <a:srgbClr val="FFFFFF"/>
                </a:solidFill>
              </a:rPr>
              <a:t>New AI Opportunities for Freelance MedComms </a:t>
            </a:r>
            <a:br>
              <a:rPr lang="en-GB" sz="4800" dirty="0">
                <a:solidFill>
                  <a:srgbClr val="FFFFFF"/>
                </a:solidFill>
              </a:rPr>
            </a:br>
            <a:r>
              <a:rPr lang="en-GB" sz="4800" dirty="0">
                <a:solidFill>
                  <a:srgbClr val="FFFFFF"/>
                </a:solidFill>
              </a:rPr>
              <a:t>Writers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50F4E9-FEC0-8A2F-7E9E-25FD710CC3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199" y="4708819"/>
            <a:ext cx="3659246" cy="691735"/>
          </a:xfrm>
        </p:spPr>
        <p:txBody>
          <a:bodyPr>
            <a:normAutofit lnSpcReduction="10000"/>
          </a:bodyPr>
          <a:lstStyle/>
          <a:p>
            <a:pPr marL="0" indent="0" algn="l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sz="1800" b="1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Corinne Swainger</a:t>
            </a:r>
            <a:br>
              <a:rPr lang="en-GB" sz="15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</a:br>
            <a:r>
              <a:rPr lang="en-GB" sz="1500" cap="non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Freelance Medical Copywriter</a:t>
            </a:r>
            <a:br>
              <a:rPr lang="en-GB" sz="1500" cap="non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</a:br>
            <a:r>
              <a:rPr lang="en-GB" sz="1500" cap="non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&amp; Editorial Consultant</a:t>
            </a:r>
          </a:p>
        </p:txBody>
      </p:sp>
      <p:pic>
        <p:nvPicPr>
          <p:cNvPr id="5" name="Picture 4" descr="Camera and plant on table">
            <a:extLst>
              <a:ext uri="{FF2B5EF4-FFF2-40B4-BE49-F238E27FC236}">
                <a16:creationId xmlns:a16="http://schemas.microsoft.com/office/drawing/2014/main" id="{C5E9D7CF-1F93-47B2-BD99-56139DD3028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933" r="13559" b="-1"/>
          <a:stretch>
            <a:fillRect/>
          </a:stretch>
        </p:blipFill>
        <p:spPr>
          <a:xfrm>
            <a:off x="4639733" y="10"/>
            <a:ext cx="7552266" cy="6857990"/>
          </a:xfrm>
          <a:prstGeom prst="rect">
            <a:avLst/>
          </a:prstGeom>
        </p:spPr>
      </p:pic>
      <p:sp>
        <p:nvSpPr>
          <p:cNvPr id="104" name="Rectangle 103">
            <a:extLst>
              <a:ext uri="{FF2B5EF4-FFF2-40B4-BE49-F238E27FC236}">
                <a16:creationId xmlns:a16="http://schemas.microsoft.com/office/drawing/2014/main" id="{AFDD4421-3DEC-4941-9625-756F8B5C6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509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00AC3A-603F-E68F-469B-D0B53EAE4E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F6965-CFEF-9B7F-2733-66442A3F7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b="0" dirty="0"/>
              <a:t>Get Fluent in AI MedComms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4508D-1E43-98C6-EF17-88DD92F3A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682861"/>
            <a:ext cx="6269435" cy="2437780"/>
          </a:xfrm>
        </p:spPr>
        <p:txBody>
          <a:bodyPr>
            <a:normAutofit/>
          </a:bodyPr>
          <a:lstStyle/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GB" sz="2400" dirty="0"/>
              <a:t>  Learn the AI basics 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GB" sz="2400" dirty="0"/>
              <a:t>  Start testing AI in small tasks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GB" sz="2400" dirty="0"/>
              <a:t>  Find the right tools you need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GB" sz="2400" dirty="0"/>
              <a:t>  Understand AI strengths &amp; limits</a:t>
            </a:r>
          </a:p>
          <a:p>
            <a:pPr marL="0" indent="0">
              <a:buClr>
                <a:schemeClr val="accent2">
                  <a:lumMod val="75000"/>
                </a:schemeClr>
              </a:buClr>
              <a:buNone/>
            </a:pPr>
            <a:endParaRPr lang="en-GB" sz="2400" dirty="0"/>
          </a:p>
          <a:p>
            <a:pPr marL="0" indent="0">
              <a:buClr>
                <a:schemeClr val="accent2">
                  <a:lumMod val="75000"/>
                </a:schemeClr>
              </a:buClr>
              <a:buNone/>
            </a:pPr>
            <a:endParaRPr lang="en-GB" sz="2400" dirty="0"/>
          </a:p>
        </p:txBody>
      </p:sp>
      <p:pic>
        <p:nvPicPr>
          <p:cNvPr id="6" name="Picture 5" descr="A green brain with a circuit board and a logo">
            <a:extLst>
              <a:ext uri="{FF2B5EF4-FFF2-40B4-BE49-F238E27FC236}">
                <a16:creationId xmlns:a16="http://schemas.microsoft.com/office/drawing/2014/main" id="{1CAF3724-8502-4A11-6EF7-700A77EC7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289" y="1845734"/>
            <a:ext cx="3015841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22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E8FE3-FAF0-5D4D-A1BB-F64740C95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b="0" dirty="0"/>
              <a:t>Define &amp; Deepen Your Healthcare Niche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548682A-E5D2-44DB-F0CF-2DDB01A7E4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2709320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9161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FA3FD1-E437-4F59-BC54-7961B7114C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2EFA3FD1-E437-4F59-BC54-7961B7114C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D1F9056-DD10-4EA8-B6D5-A1A514AAD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4D1F9056-DD10-4EA8-B6D5-A1A514AADD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B5C28BC-7DD2-4BB1-B269-F33167CD8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graphicEl>
                                              <a:dgm id="{BB5C28BC-7DD2-4BB1-B269-F33167CD87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B09DED7-1BAD-43A9-A2AA-02BC37006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BB09DED7-1BAD-43A9-A2AA-02BC370066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412F359-E8D5-4D3C-BE79-AFCCBEB3A9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D412F359-E8D5-4D3C-BE79-AFCCBEB3A9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F176C2F-7819-4379-A2A8-9DB1BE8366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graphicEl>
                                              <a:dgm id="{5F176C2F-7819-4379-A2A8-9DB1BE8366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F42E806-009B-4B0A-894F-B1D5AF9B54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graphicEl>
                                              <a:dgm id="{1F42E806-009B-4B0A-894F-B1D5AF9B54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DA55FEC-B413-4E23-B122-C98AEEA8E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0DA55FEC-B413-4E23-B122-C98AEEA8E8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70E9EF6-BBB8-47E2-8FAC-89EF964202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graphicEl>
                                              <a:dgm id="{E70E9EF6-BBB8-47E2-8FAC-89EF964202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87E10E1-1117-4FC2-A113-10E9E2C1E1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>
                                            <p:graphicEl>
                                              <a:dgm id="{087E10E1-1117-4FC2-A113-10E9E2C1E1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F7224F3-ED0C-4433-BD59-30E5BCCBAC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EF7224F3-ED0C-4433-BD59-30E5BCCBAC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5AEF510-4916-4CDE-BE1D-9E1BD57DC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>
                                            <p:graphicEl>
                                              <a:dgm id="{35AEF510-4916-4CDE-BE1D-9E1BD57DC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3244A9-F47A-F900-F7A0-5BD0904972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6C469-5944-F8AA-B713-F1673EAAA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n-GB" b="0" dirty="0"/>
              <a:t> Strongest Growing Freelance Niches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D2423BA-6E50-EE40-7506-8F2E8775AC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4409523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153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0BF7CA3-85CF-4AA3-A95D-035D5E3A5B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5">
                                            <p:graphicEl>
                                              <a:dgm id="{40BF7CA3-85CF-4AA3-A95D-035D5E3A5B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CFE60B8-6A07-41C2-B640-E07AB6CA1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750"/>
                                        <p:tgtEl>
                                          <p:spTgt spid="5">
                                            <p:graphicEl>
                                              <a:dgm id="{0CFE60B8-6A07-41C2-B640-E07AB6CA1F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9385B9C-6A39-4C36-8DC7-03D228702A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750"/>
                                        <p:tgtEl>
                                          <p:spTgt spid="5">
                                            <p:graphicEl>
                                              <a:dgm id="{79385B9C-6A39-4C36-8DC7-03D228702A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5A926C9-2733-4971-978B-46B5B70716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750"/>
                                        <p:tgtEl>
                                          <p:spTgt spid="5">
                                            <p:graphicEl>
                                              <a:dgm id="{C5A926C9-2733-4971-978B-46B5B70716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B07AC7D-760E-4438-BFD8-AFA0BC97C6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750"/>
                                        <p:tgtEl>
                                          <p:spTgt spid="5">
                                            <p:graphicEl>
                                              <a:dgm id="{1B07AC7D-760E-4438-BFD8-AFA0BC97C6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516F6D6D-68C7-4DE7-BCC8-49EDF0B35F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7E08D9-258A-A31E-F0D4-020ED0213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7212" y="634946"/>
            <a:ext cx="3372529" cy="5055904"/>
          </a:xfrm>
        </p:spPr>
        <p:txBody>
          <a:bodyPr anchor="ctr">
            <a:normAutofit/>
          </a:bodyPr>
          <a:lstStyle/>
          <a:p>
            <a:r>
              <a:rPr lang="en-GB" sz="4000" b="0" dirty="0"/>
              <a:t>Build Your Client Trust with AI Transparency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D2ABB72-FC8B-4840-AD94-069919323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56978" y="1791298"/>
            <a:ext cx="0" cy="27432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EDB0E252-C782-4F12-9522-B29D4B7D4B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3A9B9E4-D842-4215-A86C-FA3FE90EFD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graphicFrame>
        <p:nvGraphicFramePr>
          <p:cNvPr id="34" name="Content Placeholder 2">
            <a:extLst>
              <a:ext uri="{FF2B5EF4-FFF2-40B4-BE49-F238E27FC236}">
                <a16:creationId xmlns:a16="http://schemas.microsoft.com/office/drawing/2014/main" id="{2BAC5046-2133-FD4D-642B-74B1968806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8002775"/>
              </p:ext>
            </p:extLst>
          </p:nvPr>
        </p:nvGraphicFramePr>
        <p:xfrm>
          <a:off x="633413" y="639763"/>
          <a:ext cx="6910387" cy="5051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9031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dgm id="{B786F78D-4942-4310-9737-BE92B46D41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>
                                            <p:graphicEl>
                                              <a:dgm id="{B786F78D-4942-4310-9737-BE92B46D41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dgm id="{450E5175-6768-406A-B66B-A3EF589AE1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4">
                                            <p:graphicEl>
                                              <a:dgm id="{450E5175-6768-406A-B66B-A3EF589AE1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dgm id="{C73A11F6-0C3C-4A01-A982-2E8889485E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>
                                            <p:graphicEl>
                                              <a:dgm id="{C73A11F6-0C3C-4A01-A982-2E8889485E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dgm id="{7ACF5833-91F9-465B-BCAF-60372A8D75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4">
                                            <p:graphicEl>
                                              <a:dgm id="{7ACF5833-91F9-465B-BCAF-60372A8D75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dgm id="{BDE53C40-9333-412F-B647-9EC9FA5DBF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4">
                                            <p:graphicEl>
                                              <a:dgm id="{BDE53C40-9333-412F-B647-9EC9FA5DBF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dgm id="{7F549226-1BAC-42D3-8C59-DD85CEA87C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4">
                                            <p:graphicEl>
                                              <a:dgm id="{7F549226-1BAC-42D3-8C59-DD85CEA87C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4" grpId="0" uiExpand="1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D89293-53C6-08DA-847D-534FC977D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17AF0-C814-E0B3-B8FF-6F9CACB05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400" dirty="0">
                <a:solidFill>
                  <a:schemeClr val="accent1">
                    <a:lumMod val="75000"/>
                  </a:schemeClr>
                </a:solidFill>
              </a:rPr>
              <a:t>Shift from a Content Producer to a Specialist </a:t>
            </a:r>
            <a:endParaRPr lang="en-GB" sz="4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4CA227-265D-365C-AF1D-74C29753C8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2767982"/>
            <a:ext cx="4937760" cy="736282"/>
          </a:xfrm>
          <a:solidFill>
            <a:schemeClr val="accent2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/>
          <a:lstStyle/>
          <a:p>
            <a:pPr algn="ctr"/>
            <a:r>
              <a:rPr lang="en-GB" b="1" cap="none" dirty="0"/>
              <a:t>Integrated AI-Human Roles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4068FB-5AF2-7227-E460-32427CD220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7280" y="3498202"/>
            <a:ext cx="4937760" cy="2078347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pPr marL="608013" indent="-342900">
              <a:buFont typeface="Wingdings" panose="05000000000000000000" pitchFamily="2" charset="2"/>
              <a:buChar char="Ø"/>
            </a:pPr>
            <a:r>
              <a:rPr lang="en-GB" dirty="0"/>
              <a:t>Prompt engineer expert</a:t>
            </a:r>
          </a:p>
          <a:p>
            <a:pPr marL="608013" indent="-342900">
              <a:buFont typeface="Wingdings" panose="05000000000000000000" pitchFamily="2" charset="2"/>
              <a:buChar char="Ø"/>
            </a:pPr>
            <a:r>
              <a:rPr lang="en-GB" dirty="0"/>
              <a:t>Strategic specialist </a:t>
            </a:r>
          </a:p>
          <a:p>
            <a:pPr marL="608013" indent="-342900">
              <a:buFont typeface="Wingdings" panose="05000000000000000000" pitchFamily="2" charset="2"/>
              <a:buChar char="Ø"/>
            </a:pPr>
            <a:r>
              <a:rPr lang="en-GB" dirty="0"/>
              <a:t>Editorial AI manager</a:t>
            </a:r>
          </a:p>
          <a:p>
            <a:pPr marL="608013" indent="-342900">
              <a:buFont typeface="Wingdings" panose="05000000000000000000" pitchFamily="2" charset="2"/>
              <a:buChar char="Ø"/>
            </a:pPr>
            <a:r>
              <a:rPr lang="en-GB" dirty="0"/>
              <a:t>AI-output reviewer</a:t>
            </a:r>
          </a:p>
          <a:p>
            <a:pPr marL="608013" indent="-342900">
              <a:buFont typeface="Wingdings" panose="05000000000000000000" pitchFamily="2" charset="2"/>
              <a:buChar char="Ø"/>
            </a:pPr>
            <a:r>
              <a:rPr lang="en-GB" dirty="0"/>
              <a:t>Workflow designer</a:t>
            </a:r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A9C559-5C11-748C-6332-8F0FC4E407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7920" y="2766295"/>
            <a:ext cx="4937760" cy="736282"/>
          </a:xfrm>
          <a:solidFill>
            <a:schemeClr val="accent2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/>
          <a:lstStyle/>
          <a:p>
            <a:pPr algn="ctr"/>
            <a:r>
              <a:rPr lang="en-GB" b="1" cap="none" dirty="0">
                <a:solidFill>
                  <a:schemeClr val="tx2">
                    <a:lumMod val="75000"/>
                  </a:schemeClr>
                </a:solidFill>
              </a:rPr>
              <a:t>Human-Centric &amp; Niche Roles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61671E-CAD6-2E61-8D03-647E6252B3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920" y="3498204"/>
            <a:ext cx="4937760" cy="2078346"/>
          </a:xfrm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pPr marL="541338" indent="-360363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dirty="0"/>
              <a:t>AI content strategist</a:t>
            </a:r>
          </a:p>
          <a:p>
            <a:pPr marL="541338" indent="-360363">
              <a:buFont typeface="Wingdings" panose="05000000000000000000" pitchFamily="2" charset="2"/>
              <a:buChar char="Ø"/>
            </a:pPr>
            <a:r>
              <a:rPr lang="en-GB" dirty="0"/>
              <a:t>Human-centric content specialist</a:t>
            </a:r>
          </a:p>
          <a:p>
            <a:pPr marL="541338" indent="-360363">
              <a:buFont typeface="Wingdings" panose="05000000000000000000" pitchFamily="2" charset="2"/>
              <a:buChar char="Ø"/>
            </a:pPr>
            <a:r>
              <a:rPr lang="en-GB" dirty="0"/>
              <a:t>Data checker and validator</a:t>
            </a:r>
          </a:p>
          <a:p>
            <a:pPr marL="541338" indent="-360363">
              <a:buFont typeface="Wingdings" panose="05000000000000000000" pitchFamily="2" charset="2"/>
              <a:buChar char="Ø"/>
            </a:pPr>
            <a:r>
              <a:rPr lang="en-GB" dirty="0"/>
              <a:t>Content specialist for niche services</a:t>
            </a:r>
          </a:p>
          <a:p>
            <a:pPr marL="541338" indent="-360363">
              <a:buFont typeface="Wingdings" panose="05000000000000000000" pitchFamily="2" charset="2"/>
              <a:buChar char="Ø"/>
            </a:pPr>
            <a:r>
              <a:rPr lang="en-GB" dirty="0"/>
              <a:t>Ethical / compliance gatekeeper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A809A4-8C3C-2F5B-FA32-305D22F7FA4F}"/>
              </a:ext>
            </a:extLst>
          </p:cNvPr>
          <p:cNvSpPr txBox="1"/>
          <p:nvPr/>
        </p:nvSpPr>
        <p:spPr>
          <a:xfrm>
            <a:off x="3860360" y="5755307"/>
            <a:ext cx="4548554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tx2"/>
                </a:solidFill>
              </a:rPr>
              <a:t>Collaborative Content Manager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3E8727DD-297F-A580-FD78-2E74706B282D}"/>
              </a:ext>
            </a:extLst>
          </p:cNvPr>
          <p:cNvSpPr/>
          <p:nvPr/>
        </p:nvSpPr>
        <p:spPr>
          <a:xfrm rot="2727064">
            <a:off x="5157899" y="1893138"/>
            <a:ext cx="734096" cy="708909"/>
          </a:xfrm>
          <a:prstGeom prst="downArrow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576F0173-F49E-AE76-B6E3-1F3378DAAE9F}"/>
              </a:ext>
            </a:extLst>
          </p:cNvPr>
          <p:cNvSpPr/>
          <p:nvPr/>
        </p:nvSpPr>
        <p:spPr>
          <a:xfrm rot="18990076">
            <a:off x="6300150" y="1893603"/>
            <a:ext cx="734096" cy="708909"/>
          </a:xfrm>
          <a:prstGeom prst="downArrow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12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  <p:bldP spid="5" grpId="1" animBg="1"/>
      <p:bldP spid="6" grpId="0" uiExpand="1" build="p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740577-42EC-76F3-D3B3-2995AC78C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63900-94CA-F4E6-07CA-9EB1D36D0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GB" sz="4400" b="0" dirty="0"/>
              <a:t>Optimise AI as an Efficiency Tool</a:t>
            </a:r>
            <a:endParaRPr lang="en-US" sz="4400" b="0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0BB4FFCE-7032-BCEF-0D4F-AFD6AE7A41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4728724"/>
              </p:ext>
            </p:extLst>
          </p:nvPr>
        </p:nvGraphicFramePr>
        <p:xfrm>
          <a:off x="1096963" y="1854558"/>
          <a:ext cx="9846234" cy="2292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8248386D-0E3D-9492-9039-1183C9D3E7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6897039"/>
              </p:ext>
            </p:extLst>
          </p:nvPr>
        </p:nvGraphicFramePr>
        <p:xfrm>
          <a:off x="1096963" y="4121239"/>
          <a:ext cx="9846234" cy="2022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85771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99957A5-8884-46EE-82C3-A3A1652130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599957A5-8884-46EE-82C3-A3A1652130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31E921F-FED3-4938-8C38-03331EBC81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431E921F-FED3-4938-8C38-03331EBC81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14727E-23E9-40B4-B7DD-62FC08827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F714727E-23E9-40B4-B7DD-62FC088273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8A71FA0-356D-4712-B7D3-6D9DE2A911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C8A71FA0-356D-4712-B7D3-6D9DE2A911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lvlOne"/>
        </p:bldSub>
      </p:bldGraphic>
      <p:bldGraphic spid="3" grpId="0" uiExpand="1">
        <p:bldSub>
          <a:bldDgm bld="lvl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B5F367-AFA3-AE53-59E4-3F0176BC5B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CC834-E4E3-A6C8-A74F-877640CBF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GB" b="0" dirty="0"/>
              <a:t>Promote Your Integrated AI-Human Services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CA642B20-8A2A-648C-FBB1-A0424799AC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6914809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9575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DE19A5D-24F5-46D5-965A-931FB8B41F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6DE19A5D-24F5-46D5-965A-931FB8B41F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FDCC634-EB9D-4465-B3C9-8ACBEA4349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CFDCC634-EB9D-4465-B3C9-8ACBEA4349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0C0725C-ED1A-4586-BAAE-1081472F8C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20C0725C-ED1A-4586-BAAE-1081472F8C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8714348-8342-483B-B10E-CFF3F9612C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B8714348-8342-483B-B10E-CFF3F9612C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6230B71-06CF-430B-A9E7-94E8FD9267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A6230B71-06CF-430B-A9E7-94E8FD9267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9402C45-686F-4BDE-B2BD-02E478A97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79402C45-686F-4BDE-B2BD-02E478A97A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A03B0B7-4839-478B-B148-39B9DF69DF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FA03B0B7-4839-478B-B148-39B9DF69DF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B2CAC16-A3E1-436D-A8C7-CBA304D1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">
                                            <p:graphicEl>
                                              <a:dgm id="{CB2CAC16-A3E1-436D-A8C7-CBA304D1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A887A8-BA02-DBC1-4122-BDA9FEE5F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16F6D6D-68C7-4DE7-BCC8-49EDF0B35F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D8A2B1-A7FF-CBCD-11E0-2B9068228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7212" y="634946"/>
            <a:ext cx="3372529" cy="5055904"/>
          </a:xfrm>
        </p:spPr>
        <p:txBody>
          <a:bodyPr anchor="ctr">
            <a:normAutofit/>
          </a:bodyPr>
          <a:lstStyle/>
          <a:p>
            <a:br>
              <a:rPr lang="en-GB" dirty="0"/>
            </a:br>
            <a:r>
              <a:rPr lang="en-GB" b="0" dirty="0"/>
              <a:t>Keep Adapting Your Skills </a:t>
            </a:r>
            <a:br>
              <a:rPr lang="en-GB" b="0" dirty="0"/>
            </a:br>
            <a:r>
              <a:rPr lang="en-GB" b="0" dirty="0"/>
              <a:t>Beyond AI</a:t>
            </a:r>
            <a:br>
              <a:rPr lang="en-GB" b="0" dirty="0"/>
            </a:br>
            <a:endParaRPr lang="en-GB" b="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D2ABB72-FC8B-4840-AD94-069919323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56978" y="1791298"/>
            <a:ext cx="0" cy="27432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EDB0E252-C782-4F12-9522-B29D4B7D4B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3A9B9E4-D842-4215-A86C-FA3FE90EFD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EFECC64C-A385-23FB-8FD5-72BEFD7E5A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1498905"/>
              </p:ext>
            </p:extLst>
          </p:nvPr>
        </p:nvGraphicFramePr>
        <p:xfrm>
          <a:off x="633413" y="639763"/>
          <a:ext cx="6910387" cy="5051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7752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0376458-CAEA-415C-84B8-E3EFC19C5E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A0376458-CAEA-415C-84B8-E3EFC19C5E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324ECEA-8CBE-4395-9265-D7847CBCC1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>
                                            <p:graphicEl>
                                              <a:dgm id="{C324ECEA-8CBE-4395-9265-D7847CBCC1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ADE6FF7-9C93-47EA-9E2B-68AE70DC89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>
                                            <p:graphicEl>
                                              <a:dgm id="{DADE6FF7-9C93-47EA-9E2B-68AE70DC89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A289C6-CD09-46E9-99B2-3A5A4C7173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graphicEl>
                                              <a:dgm id="{4AA289C6-CD09-46E9-99B2-3A5A4C7173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6A86597-B910-4321-B283-200262DF4E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dgm id="{86A86597-B910-4321-B283-200262DF4E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C119A70-30BC-4248-8CD5-9E607658F9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graphicEl>
                                              <a:dgm id="{8C119A70-30BC-4248-8CD5-9E607658F9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91F4061-1FDD-4F24-A9AD-C9965FE99E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graphicEl>
                                              <a:dgm id="{591F4061-1FDD-4F24-A9AD-C9965FE99E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F90AE2-9516-4D0A-99D7-2A58664C71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graphicEl>
                                              <a:dgm id="{4AF90AE2-9516-4D0A-99D7-2A58664C71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2708B9-99DC-4D2B-96EC-3EE6CED8DB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882708B9-99DC-4D2B-96EC-3EE6CED8DB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EB84646-DEDB-4117-B0D3-29894F9EDC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>
                                            <p:graphicEl>
                                              <a:dgm id="{2EB84646-DEDB-4117-B0D3-29894F9EDC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EB9D326-679C-414B-9887-B5B207D881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>
                                            <p:graphicEl>
                                              <a:dgm id="{FEB9D326-679C-414B-9887-B5B207D881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38BC90E-E745-481C-82DF-B0C0FADA5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>
                                            <p:graphicEl>
                                              <a:dgm id="{038BC90E-E745-481C-82DF-B0C0FADA50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584ADF-D5F1-9EFC-771A-2C9A630DBF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D1BE1-4CDF-E7AF-92DC-A90A96E9F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b="0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30370-2EF8-77CD-5ADC-C2AFF9850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346960"/>
            <a:ext cx="6192162" cy="3301999"/>
          </a:xfrm>
        </p:spPr>
        <p:txBody>
          <a:bodyPr>
            <a:normAutofit/>
          </a:bodyPr>
          <a:lstStyle/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GB" sz="2400" dirty="0"/>
              <a:t>  High demand for AI-literacy  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GB" sz="2400" dirty="0"/>
              <a:t>  Start collaborating with AI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GB" sz="2400" dirty="0"/>
              <a:t>  Integrate AI into your services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GB" sz="2400" dirty="0"/>
              <a:t>  Keep adapting your skills beyond AI</a:t>
            </a:r>
          </a:p>
        </p:txBody>
      </p:sp>
      <p:pic>
        <p:nvPicPr>
          <p:cNvPr id="5" name="Picture 4" descr="A handshake of a robot and a human hand&#10;&#10;AI-generated content may be incorrect.">
            <a:extLst>
              <a:ext uri="{FF2B5EF4-FFF2-40B4-BE49-F238E27FC236}">
                <a16:creationId xmlns:a16="http://schemas.microsoft.com/office/drawing/2014/main" id="{2AA3B3D9-F819-FF55-FC76-C4825C855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0785" y="1871492"/>
            <a:ext cx="3098983" cy="424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5587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B2FD80-4E9B-8E97-843D-BE1B90C71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102">
            <a:extLst>
              <a:ext uri="{FF2B5EF4-FFF2-40B4-BE49-F238E27FC236}">
                <a16:creationId xmlns:a16="http://schemas.microsoft.com/office/drawing/2014/main" id="{BE590A37-B0E3-C039-E7C8-36DC9FB2BF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16EF16-D145-367B-D46B-9F5BA6A812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8787" y="3512504"/>
            <a:ext cx="3659246" cy="1943441"/>
          </a:xfrm>
        </p:spPr>
        <p:txBody>
          <a:bodyPr>
            <a:normAutofit/>
          </a:bodyPr>
          <a:lstStyle/>
          <a:p>
            <a:pPr marL="0" indent="0" algn="l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sz="1800" b="1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Corinne Swainger</a:t>
            </a:r>
            <a:br>
              <a:rPr lang="en-GB" sz="18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</a:br>
            <a:r>
              <a:rPr lang="en-GB" sz="1500" cap="non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Freelance Medical Copywriter</a:t>
            </a:r>
            <a:br>
              <a:rPr lang="en-GB" sz="1500" cap="non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</a:br>
            <a:r>
              <a:rPr lang="en-GB" sz="1500" cap="non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&amp; Editorial Consultant</a:t>
            </a:r>
          </a:p>
          <a:p>
            <a:pPr marL="0" indent="0" algn="l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sz="1500" cap="none" dirty="0">
                <a:solidFill>
                  <a:srgbClr val="FFFFFF"/>
                </a:solidFill>
                <a:latin typeface="Calibri" panose="020F0502020204030204" pitchFamily="34" charset="0"/>
              </a:rPr>
              <a:t>	www.mediquill.com</a:t>
            </a:r>
          </a:p>
          <a:p>
            <a:pPr marL="0" indent="0" algn="l" rtl="0" eaLnBrk="1" latinLnBrk="0" hangingPunct="1">
              <a:lnSpc>
                <a:spcPct val="20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sz="1500" cap="none" dirty="0">
                <a:solidFill>
                  <a:srgbClr val="FFFFFF"/>
                </a:solidFill>
                <a:latin typeface="Calibri" panose="020F0502020204030204" pitchFamily="34" charset="0"/>
              </a:rPr>
              <a:t>	corinne@mediquill.com</a:t>
            </a:r>
          </a:p>
          <a:p>
            <a:pPr marL="0" indent="0" algn="l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endParaRPr lang="en-GB" sz="1500" cap="none" dirty="0">
              <a:solidFill>
                <a:srgbClr val="FFFFFF"/>
              </a:solidFill>
              <a:effectLst/>
              <a:latin typeface="Calibri" panose="020F0502020204030204" pitchFamily="34" charset="0"/>
            </a:endParaRPr>
          </a:p>
          <a:p>
            <a:pPr marL="0" indent="0" algn="l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endParaRPr lang="en-GB" sz="1500" cap="none" dirty="0">
              <a:solidFill>
                <a:srgbClr val="FFFFFF"/>
              </a:solidFill>
              <a:effectLst/>
              <a:latin typeface="Calibri" panose="020F0502020204030204" pitchFamily="34" charset="0"/>
            </a:endParaRPr>
          </a:p>
          <a:p>
            <a:pPr marL="0" indent="0" algn="l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endParaRPr lang="en-GB" sz="1500" cap="none" dirty="0">
              <a:solidFill>
                <a:srgbClr val="FFFFFF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5" name="Picture 4" descr="Camera and plant on table">
            <a:extLst>
              <a:ext uri="{FF2B5EF4-FFF2-40B4-BE49-F238E27FC236}">
                <a16:creationId xmlns:a16="http://schemas.microsoft.com/office/drawing/2014/main" id="{3F14567E-A6B6-1CF6-6D1E-4B94B2CD023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2933" r="13559" b="-1"/>
          <a:stretch>
            <a:fillRect/>
          </a:stretch>
        </p:blipFill>
        <p:spPr>
          <a:xfrm>
            <a:off x="4639733" y="10"/>
            <a:ext cx="7552266" cy="6857990"/>
          </a:xfrm>
          <a:prstGeom prst="rect">
            <a:avLst/>
          </a:prstGeom>
        </p:spPr>
      </p:pic>
      <p:sp>
        <p:nvSpPr>
          <p:cNvPr id="104" name="Rectangle 103">
            <a:extLst>
              <a:ext uri="{FF2B5EF4-FFF2-40B4-BE49-F238E27FC236}">
                <a16:creationId xmlns:a16="http://schemas.microsoft.com/office/drawing/2014/main" id="{E9D0AA63-6544-8AEB-1E90-69A7D05BB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C7216E-3A53-F2E9-141A-49A9281E12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992" y="4312100"/>
            <a:ext cx="426667" cy="4266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EECFBE-6F68-B8D2-1445-F9E2414783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4991" y="4916628"/>
            <a:ext cx="426667" cy="426667"/>
          </a:xfrm>
          <a:prstGeom prst="rect">
            <a:avLst/>
          </a:prstGeom>
        </p:spPr>
      </p:pic>
      <p:pic>
        <p:nvPicPr>
          <p:cNvPr id="4" name="Picture 3" descr="A green and black logo&#10;&#10;AI-generated content may be incorrect.">
            <a:extLst>
              <a:ext uri="{FF2B5EF4-FFF2-40B4-BE49-F238E27FC236}">
                <a16:creationId xmlns:a16="http://schemas.microsoft.com/office/drawing/2014/main" id="{DC30B375-38C6-8483-B7CA-A49A4ECDB7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787" y="5740816"/>
            <a:ext cx="3627609" cy="80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899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21D53CA0-FDE7-4B62-AE74-A671E6B82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6FA22A8-DAD2-4DBF-BCF6-AA00E9D83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8CF2381-9166-48DC-8859-93B6A58939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Cardiogram">
            <a:extLst>
              <a:ext uri="{FF2B5EF4-FFF2-40B4-BE49-F238E27FC236}">
                <a16:creationId xmlns:a16="http://schemas.microsoft.com/office/drawing/2014/main" id="{D4FF314B-B1D7-4A04-41E8-31328FB2825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15413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2BB2B6-258F-03AA-2252-999AD6919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dirty="0">
                <a:solidFill>
                  <a:schemeClr val="accent2">
                    <a:lumMod val="75000"/>
                  </a:schemeClr>
                </a:solidFill>
              </a:rPr>
              <a:t>How AI is </a:t>
            </a:r>
            <a:br>
              <a:rPr lang="en-US" sz="72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7200" dirty="0">
                <a:solidFill>
                  <a:schemeClr val="accent2">
                    <a:lumMod val="75000"/>
                  </a:schemeClr>
                </a:solidFill>
              </a:rPr>
              <a:t>Reshaping Freelance </a:t>
            </a:r>
            <a:br>
              <a:rPr lang="en-US" sz="72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7200" dirty="0">
                <a:solidFill>
                  <a:schemeClr val="accent2">
                    <a:lumMod val="75000"/>
                  </a:schemeClr>
                </a:solidFill>
              </a:rPr>
              <a:t>Medical Healthcare Writing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2592478-32DC-44B2-ABDD-EBEB9D0B91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FD4FE8F0-C229-4917-A71C-E5F2CFE1D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4640A8E-A5F8-4E2C-9ACF-D39888714C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563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DAD9B-3E07-BC11-5876-CE86F8880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pPr algn="ctr"/>
            <a:br>
              <a:rPr lang="en-GB" sz="3400" dirty="0"/>
            </a:br>
            <a:r>
              <a:rPr lang="en-GB" sz="4900" b="0" dirty="0"/>
              <a:t>AI Limitations vs Human Strengths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4E99FF0-8D5C-0628-1626-5AC70566C0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578261"/>
              </p:ext>
            </p:extLst>
          </p:nvPr>
        </p:nvGraphicFramePr>
        <p:xfrm>
          <a:off x="1321157" y="1866693"/>
          <a:ext cx="9764552" cy="10836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84168">
                  <a:extLst>
                    <a:ext uri="{9D8B030D-6E8A-4147-A177-3AD203B41FA5}">
                      <a16:colId xmlns:a16="http://schemas.microsoft.com/office/drawing/2014/main" val="2847343223"/>
                    </a:ext>
                  </a:extLst>
                </a:gridCol>
                <a:gridCol w="3618855">
                  <a:extLst>
                    <a:ext uri="{9D8B030D-6E8A-4147-A177-3AD203B41FA5}">
                      <a16:colId xmlns:a16="http://schemas.microsoft.com/office/drawing/2014/main" val="2899895740"/>
                    </a:ext>
                  </a:extLst>
                </a:gridCol>
                <a:gridCol w="3461529">
                  <a:extLst>
                    <a:ext uri="{9D8B030D-6E8A-4147-A177-3AD203B41FA5}">
                      <a16:colId xmlns:a16="http://schemas.microsoft.com/office/drawing/2014/main" val="1908406510"/>
                    </a:ext>
                  </a:extLst>
                </a:gridCol>
              </a:tblGrid>
              <a:tr h="40801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2200" kern="0" dirty="0">
                          <a:effectLst/>
                        </a:rPr>
                        <a:t>Content Benefits</a:t>
                      </a:r>
                      <a:endParaRPr lang="en-GB" sz="2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23" marR="10623" marT="10623" marB="10623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2200" kern="0" dirty="0">
                          <a:effectLst/>
                        </a:rPr>
                        <a:t>AI Services</a:t>
                      </a:r>
                      <a:endParaRPr lang="en-GB" sz="2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23" marR="10623" marT="10623" marB="10623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2200" kern="0" dirty="0">
                          <a:effectLst/>
                        </a:rPr>
                        <a:t>Human Strengths</a:t>
                      </a:r>
                      <a:endParaRPr lang="en-GB" sz="2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23" marR="10623" marT="10623" marB="10623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192706"/>
                  </a:ext>
                </a:extLst>
              </a:tr>
              <a:tr h="675614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900" kern="0" dirty="0">
                          <a:solidFill>
                            <a:schemeClr val="tx1"/>
                          </a:solidFill>
                          <a:effectLst/>
                        </a:rPr>
                        <a:t> Speed &amp; Efficiency</a:t>
                      </a:r>
                      <a:endParaRPr lang="en-GB" sz="19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23" marR="10623" marT="10623" marB="10623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900" b="0" kern="0" dirty="0">
                          <a:solidFill>
                            <a:schemeClr val="tx1"/>
                          </a:solidFill>
                          <a:effectLst/>
                        </a:rPr>
                        <a:t>Rapid drafting, summarisation</a:t>
                      </a:r>
                      <a:endParaRPr lang="en-GB" sz="19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23" marR="10623" marT="10623" marB="10623" anchor="ctr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900" kern="0" dirty="0">
                          <a:solidFill>
                            <a:schemeClr val="tx1"/>
                          </a:solidFill>
                          <a:effectLst/>
                        </a:rPr>
                        <a:t>Tailored focus, detailed evidence</a:t>
                      </a:r>
                      <a:endParaRPr lang="en-GB" sz="19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23" marR="10623" marT="10623" marB="10623" anchor="ctr"/>
                </a:tc>
                <a:extLst>
                  <a:ext uri="{0D108BD9-81ED-4DB2-BD59-A6C34878D82A}">
                    <a16:rowId xmlns:a16="http://schemas.microsoft.com/office/drawing/2014/main" val="4183575683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AA96E431-D571-AF76-A54F-F11B8D081AF0}"/>
              </a:ext>
            </a:extLst>
          </p:cNvPr>
          <p:cNvGraphicFramePr>
            <a:graphicFrameLocks/>
          </p:cNvGraphicFramePr>
          <p:nvPr/>
        </p:nvGraphicFramePr>
        <p:xfrm>
          <a:off x="1319021" y="2924909"/>
          <a:ext cx="9764552" cy="675614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2684168">
                  <a:extLst>
                    <a:ext uri="{9D8B030D-6E8A-4147-A177-3AD203B41FA5}">
                      <a16:colId xmlns:a16="http://schemas.microsoft.com/office/drawing/2014/main" val="2847343223"/>
                    </a:ext>
                  </a:extLst>
                </a:gridCol>
                <a:gridCol w="3618855">
                  <a:extLst>
                    <a:ext uri="{9D8B030D-6E8A-4147-A177-3AD203B41FA5}">
                      <a16:colId xmlns:a16="http://schemas.microsoft.com/office/drawing/2014/main" val="2899895740"/>
                    </a:ext>
                  </a:extLst>
                </a:gridCol>
                <a:gridCol w="3461529">
                  <a:extLst>
                    <a:ext uri="{9D8B030D-6E8A-4147-A177-3AD203B41FA5}">
                      <a16:colId xmlns:a16="http://schemas.microsoft.com/office/drawing/2014/main" val="1908406510"/>
                    </a:ext>
                  </a:extLst>
                </a:gridCol>
              </a:tblGrid>
              <a:tr h="675614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900" kern="0" dirty="0">
                          <a:solidFill>
                            <a:schemeClr val="tx1"/>
                          </a:solidFill>
                          <a:effectLst/>
                        </a:rPr>
                        <a:t> Accuracy &amp; Compliance</a:t>
                      </a:r>
                      <a:endParaRPr lang="en-GB" sz="19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23" marR="10623" marT="10623" marB="10623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900" b="0" kern="0" dirty="0">
                          <a:solidFill>
                            <a:schemeClr val="tx1"/>
                          </a:solidFill>
                          <a:effectLst/>
                        </a:rPr>
                        <a:t>Limited accuracy &amp;</a:t>
                      </a:r>
                      <a:br>
                        <a:rPr lang="en-GB" sz="1900" b="0" kern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GB" sz="1900" b="0" kern="0" dirty="0">
                          <a:solidFill>
                            <a:schemeClr val="tx1"/>
                          </a:solidFill>
                          <a:effectLst/>
                        </a:rPr>
                        <a:t>risk of hallucinations</a:t>
                      </a:r>
                      <a:endParaRPr lang="en-GB" sz="19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23" marR="10623" marT="10623" marB="10623" anchor="ctr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900" kern="0" dirty="0">
                          <a:solidFill>
                            <a:schemeClr val="tx1"/>
                          </a:solidFill>
                          <a:effectLst/>
                        </a:rPr>
                        <a:t>Regulatory expertise,</a:t>
                      </a:r>
                      <a:br>
                        <a:rPr lang="en-GB" sz="1900" kern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GB" sz="1900" kern="0" dirty="0">
                          <a:solidFill>
                            <a:schemeClr val="tx1"/>
                          </a:solidFill>
                          <a:effectLst/>
                        </a:rPr>
                        <a:t>fact-checking</a:t>
                      </a:r>
                      <a:endParaRPr lang="en-GB" sz="19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23" marR="10623" marT="10623" marB="10623" anchor="ctr"/>
                </a:tc>
                <a:extLst>
                  <a:ext uri="{0D108BD9-81ED-4DB2-BD59-A6C34878D82A}">
                    <a16:rowId xmlns:a16="http://schemas.microsoft.com/office/drawing/2014/main" val="961535518"/>
                  </a:ext>
                </a:extLst>
              </a:tr>
            </a:tbl>
          </a:graphicData>
        </a:graphic>
      </p:graphicFrame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F7729497-6C64-4247-1137-6DF59D53CC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8636089"/>
              </p:ext>
            </p:extLst>
          </p:nvPr>
        </p:nvGraphicFramePr>
        <p:xfrm>
          <a:off x="1316870" y="3601055"/>
          <a:ext cx="9764552" cy="675614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2684168">
                  <a:extLst>
                    <a:ext uri="{9D8B030D-6E8A-4147-A177-3AD203B41FA5}">
                      <a16:colId xmlns:a16="http://schemas.microsoft.com/office/drawing/2014/main" val="2847343223"/>
                    </a:ext>
                  </a:extLst>
                </a:gridCol>
                <a:gridCol w="3618855">
                  <a:extLst>
                    <a:ext uri="{9D8B030D-6E8A-4147-A177-3AD203B41FA5}">
                      <a16:colId xmlns:a16="http://schemas.microsoft.com/office/drawing/2014/main" val="2899895740"/>
                    </a:ext>
                  </a:extLst>
                </a:gridCol>
                <a:gridCol w="3461529">
                  <a:extLst>
                    <a:ext uri="{9D8B030D-6E8A-4147-A177-3AD203B41FA5}">
                      <a16:colId xmlns:a16="http://schemas.microsoft.com/office/drawing/2014/main" val="1908406510"/>
                    </a:ext>
                  </a:extLst>
                </a:gridCol>
              </a:tblGrid>
              <a:tr h="675614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900" kern="0" dirty="0">
                          <a:solidFill>
                            <a:schemeClr val="tx1"/>
                          </a:solidFill>
                          <a:effectLst/>
                        </a:rPr>
                        <a:t> Creativity &amp; Tone</a:t>
                      </a:r>
                      <a:endParaRPr lang="en-GB" sz="19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23" marR="10623" marT="10623" marB="10623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900" b="0" kern="0" dirty="0">
                          <a:solidFill>
                            <a:schemeClr val="tx1"/>
                          </a:solidFill>
                          <a:effectLst/>
                        </a:rPr>
                        <a:t>Generic phrasing</a:t>
                      </a:r>
                      <a:endParaRPr lang="en-GB" sz="19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23" marR="10623" marT="10623" marB="10623" anchor="ctr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900" kern="0" dirty="0">
                          <a:solidFill>
                            <a:schemeClr val="tx1"/>
                          </a:solidFill>
                          <a:effectLst/>
                        </a:rPr>
                        <a:t>Audience-specific clarity, </a:t>
                      </a:r>
                      <a:br>
                        <a:rPr lang="en-GB" sz="1900" kern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GB" sz="1900" kern="0" dirty="0">
                          <a:solidFill>
                            <a:schemeClr val="tx1"/>
                          </a:solidFill>
                          <a:effectLst/>
                        </a:rPr>
                        <a:t>cultural sensitivity</a:t>
                      </a:r>
                      <a:endParaRPr lang="en-GB" sz="19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23" marR="10623" marT="10623" marB="10623" anchor="ctr"/>
                </a:tc>
                <a:extLst>
                  <a:ext uri="{0D108BD9-81ED-4DB2-BD59-A6C34878D82A}">
                    <a16:rowId xmlns:a16="http://schemas.microsoft.com/office/drawing/2014/main" val="1809120220"/>
                  </a:ext>
                </a:extLst>
              </a:tr>
            </a:tbl>
          </a:graphicData>
        </a:graphic>
      </p:graphicFrame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1F7BCE30-FD14-9C8C-9A5C-9DF51E69A167}"/>
              </a:ext>
            </a:extLst>
          </p:cNvPr>
          <p:cNvGraphicFramePr>
            <a:graphicFrameLocks/>
          </p:cNvGraphicFramePr>
          <p:nvPr/>
        </p:nvGraphicFramePr>
        <p:xfrm>
          <a:off x="1314722" y="4268605"/>
          <a:ext cx="9764552" cy="675614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2684168">
                  <a:extLst>
                    <a:ext uri="{9D8B030D-6E8A-4147-A177-3AD203B41FA5}">
                      <a16:colId xmlns:a16="http://schemas.microsoft.com/office/drawing/2014/main" val="2847343223"/>
                    </a:ext>
                  </a:extLst>
                </a:gridCol>
                <a:gridCol w="3618855">
                  <a:extLst>
                    <a:ext uri="{9D8B030D-6E8A-4147-A177-3AD203B41FA5}">
                      <a16:colId xmlns:a16="http://schemas.microsoft.com/office/drawing/2014/main" val="2899895740"/>
                    </a:ext>
                  </a:extLst>
                </a:gridCol>
                <a:gridCol w="3461529">
                  <a:extLst>
                    <a:ext uri="{9D8B030D-6E8A-4147-A177-3AD203B41FA5}">
                      <a16:colId xmlns:a16="http://schemas.microsoft.com/office/drawing/2014/main" val="1908406510"/>
                    </a:ext>
                  </a:extLst>
                </a:gridCol>
              </a:tblGrid>
              <a:tr h="675614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900" kern="0" dirty="0">
                          <a:solidFill>
                            <a:schemeClr val="tx1"/>
                          </a:solidFill>
                          <a:effectLst/>
                        </a:rPr>
                        <a:t> Ethical Responsibility</a:t>
                      </a:r>
                      <a:endParaRPr lang="en-GB" sz="19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23" marR="10623" marT="10623" marB="10623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900" b="0" kern="0" dirty="0">
                          <a:solidFill>
                            <a:schemeClr val="tx1"/>
                          </a:solidFill>
                          <a:effectLst/>
                        </a:rPr>
                        <a:t>No essential ethical framework</a:t>
                      </a:r>
                      <a:endParaRPr lang="en-GB" sz="19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23" marR="10623" marT="10623" marB="10623" anchor="ctr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900" kern="0" dirty="0">
                          <a:solidFill>
                            <a:schemeClr val="tx1"/>
                          </a:solidFill>
                          <a:effectLst/>
                        </a:rPr>
                        <a:t>Patient safety, </a:t>
                      </a:r>
                      <a:br>
                        <a:rPr lang="en-GB" sz="1900" kern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GB" sz="1900" kern="0" dirty="0">
                          <a:solidFill>
                            <a:schemeClr val="tx1"/>
                          </a:solidFill>
                          <a:effectLst/>
                        </a:rPr>
                        <a:t>unbiased communication</a:t>
                      </a:r>
                      <a:endParaRPr lang="en-GB" sz="19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23" marR="10623" marT="10623" marB="10623" anchor="ctr"/>
                </a:tc>
                <a:extLst>
                  <a:ext uri="{0D108BD9-81ED-4DB2-BD59-A6C34878D82A}">
                    <a16:rowId xmlns:a16="http://schemas.microsoft.com/office/drawing/2014/main" val="3989942792"/>
                  </a:ext>
                </a:extLst>
              </a:tr>
            </a:tbl>
          </a:graphicData>
        </a:graphic>
      </p:graphicFrame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7F38305A-2A9E-FD45-21DB-7EF5490517FC}"/>
              </a:ext>
            </a:extLst>
          </p:cNvPr>
          <p:cNvGraphicFramePr>
            <a:graphicFrameLocks/>
          </p:cNvGraphicFramePr>
          <p:nvPr/>
        </p:nvGraphicFramePr>
        <p:xfrm>
          <a:off x="1312576" y="4949796"/>
          <a:ext cx="9764552" cy="675614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2684168">
                  <a:extLst>
                    <a:ext uri="{9D8B030D-6E8A-4147-A177-3AD203B41FA5}">
                      <a16:colId xmlns:a16="http://schemas.microsoft.com/office/drawing/2014/main" val="2847343223"/>
                    </a:ext>
                  </a:extLst>
                </a:gridCol>
                <a:gridCol w="3618855">
                  <a:extLst>
                    <a:ext uri="{9D8B030D-6E8A-4147-A177-3AD203B41FA5}">
                      <a16:colId xmlns:a16="http://schemas.microsoft.com/office/drawing/2014/main" val="2899895740"/>
                    </a:ext>
                  </a:extLst>
                </a:gridCol>
                <a:gridCol w="3461529">
                  <a:extLst>
                    <a:ext uri="{9D8B030D-6E8A-4147-A177-3AD203B41FA5}">
                      <a16:colId xmlns:a16="http://schemas.microsoft.com/office/drawing/2014/main" val="1908406510"/>
                    </a:ext>
                  </a:extLst>
                </a:gridCol>
              </a:tblGrid>
              <a:tr h="675614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900" kern="0" dirty="0">
                          <a:solidFill>
                            <a:schemeClr val="tx1"/>
                          </a:solidFill>
                          <a:effectLst/>
                        </a:rPr>
                        <a:t> Strategic Insight</a:t>
                      </a:r>
                      <a:endParaRPr lang="en-GB" sz="19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23" marR="10623" marT="10623" marB="10623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900" b="0" kern="0">
                          <a:solidFill>
                            <a:schemeClr val="tx1"/>
                          </a:solidFill>
                          <a:effectLst/>
                        </a:rPr>
                        <a:t>Data-driven but shallow</a:t>
                      </a:r>
                      <a:endParaRPr lang="en-GB" sz="1900" b="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23" marR="10623" marT="10623" marB="10623" anchor="ctr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900" kern="0" dirty="0">
                          <a:solidFill>
                            <a:schemeClr val="tx1"/>
                          </a:solidFill>
                          <a:effectLst/>
                        </a:rPr>
                        <a:t>Content judgment, consulting</a:t>
                      </a:r>
                      <a:endParaRPr lang="en-GB" sz="19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23" marR="10623" marT="10623" marB="10623" anchor="ctr"/>
                </a:tc>
                <a:extLst>
                  <a:ext uri="{0D108BD9-81ED-4DB2-BD59-A6C34878D82A}">
                    <a16:rowId xmlns:a16="http://schemas.microsoft.com/office/drawing/2014/main" val="3053622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83616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A20901-D697-CC1E-8082-CF1B86D4E5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43477-F68D-8DF2-165A-0BCCF2BAA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462" y="286603"/>
            <a:ext cx="10328030" cy="1450757"/>
          </a:xfrm>
        </p:spPr>
        <p:txBody>
          <a:bodyPr>
            <a:normAutofit/>
          </a:bodyPr>
          <a:lstStyle/>
          <a:p>
            <a:pPr algn="ctr"/>
            <a:r>
              <a:rPr lang="en-GB" sz="4400" b="0" dirty="0"/>
              <a:t>2026 Freelance Market: Supply &amp; Demand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DBB480E-6061-F027-F57E-88E61205BB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5246717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9636301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00DDAFC-9A7D-4C3F-BC51-D22EF94C21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D69F369-97C4-4C68-BD13-0866336C5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4D40438-F107-483E-A3F9-2FDA969D98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5900CFA-AF6A-4652-A5DF-521EBD4AC0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716645C-6BF1-4B22-8717-4007CE9C9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9482206-8412-4A6A-BD1B-FFDDC61D93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AFF9DEA-A252-4A90-8C68-AB52543E2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lvlOne" rev="1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AD07E-7BC3-3BCF-8E79-9C6ADF1E8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400" b="0" dirty="0"/>
              <a:t>MedComms Workbook* 2024 vs 2025 (YTD)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F43A1F-2011-68C3-E5F3-835267305B55}"/>
              </a:ext>
            </a:extLst>
          </p:cNvPr>
          <p:cNvSpPr txBox="1"/>
          <p:nvPr/>
        </p:nvSpPr>
        <p:spPr>
          <a:xfrm>
            <a:off x="8280400" y="5606613"/>
            <a:ext cx="356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Find out more at:</a:t>
            </a:r>
            <a:br>
              <a:rPr lang="en-GB" dirty="0">
                <a:solidFill>
                  <a:srgbClr val="000000"/>
                </a:solidFill>
              </a:rPr>
            </a:br>
            <a:r>
              <a:rPr lang="en-GB" dirty="0">
                <a:solidFill>
                  <a:srgbClr val="000000"/>
                </a:solidFill>
              </a:rPr>
              <a:t>*www.medcommsworkbook.com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45B2F1-E93B-2BA1-12B2-C9F93C774159}"/>
              </a:ext>
            </a:extLst>
          </p:cNvPr>
          <p:cNvSpPr txBox="1"/>
          <p:nvPr/>
        </p:nvSpPr>
        <p:spPr>
          <a:xfrm>
            <a:off x="1097280" y="1737360"/>
            <a:ext cx="5805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Over 100% increase in both opportunities and clients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2BBF720D-92C4-E41D-CCD9-25925DA957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0273285"/>
              </p:ext>
            </p:extLst>
          </p:nvPr>
        </p:nvGraphicFramePr>
        <p:xfrm>
          <a:off x="1284606" y="2137471"/>
          <a:ext cx="5617756" cy="4206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C0DCA74C-4F9E-B8BB-101F-52B64FA02E7F}"/>
              </a:ext>
            </a:extLst>
          </p:cNvPr>
          <p:cNvSpPr/>
          <p:nvPr/>
        </p:nvSpPr>
        <p:spPr>
          <a:xfrm>
            <a:off x="7714444" y="2143147"/>
            <a:ext cx="1854557" cy="1175197"/>
          </a:xfrm>
          <a:prstGeom prst="wedgeEllipseCallou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Broader Client Base</a:t>
            </a:r>
            <a:endParaRPr lang="en-US" dirty="0"/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4FAAE35E-6ED4-A92E-DDE2-A11414551CB9}"/>
              </a:ext>
            </a:extLst>
          </p:cNvPr>
          <p:cNvSpPr/>
          <p:nvPr/>
        </p:nvSpPr>
        <p:spPr>
          <a:xfrm>
            <a:off x="9763036" y="2973837"/>
            <a:ext cx="1854557" cy="1175197"/>
          </a:xfrm>
          <a:prstGeom prst="wedgeEllipseCallou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Ongoing Support</a:t>
            </a:r>
            <a:endParaRPr lang="en-US" dirty="0"/>
          </a:p>
        </p:txBody>
      </p:sp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E27717BE-D69B-154F-BEFB-945BBF15CCE8}"/>
              </a:ext>
            </a:extLst>
          </p:cNvPr>
          <p:cNvSpPr/>
          <p:nvPr/>
        </p:nvSpPr>
        <p:spPr>
          <a:xfrm>
            <a:off x="7520409" y="4025629"/>
            <a:ext cx="2048592" cy="1240709"/>
          </a:xfrm>
          <a:prstGeom prst="wedgeEllipseCallou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Service Combination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21632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Graphic spid="11" grpId="0">
        <p:bldAsOne/>
      </p:bldGraphic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A9813E-2C18-6439-1BF9-8CA0003680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7CEE5-656B-EAF3-F703-709F4EDDA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400" b="0" dirty="0"/>
              <a:t>AI Sets New Standards </a:t>
            </a:r>
            <a:br>
              <a:rPr lang="en-GB" sz="4400" b="0" dirty="0"/>
            </a:br>
            <a:r>
              <a:rPr lang="en-GB" sz="4400" b="0" dirty="0"/>
              <a:t>for Freelance Medical Writers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2B65DF-1ABD-3164-D9E5-B715EB327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FF11813-F5C5-E400-FD17-C83E4B076CE6}"/>
              </a:ext>
            </a:extLst>
          </p:cNvPr>
          <p:cNvGrpSpPr/>
          <p:nvPr/>
        </p:nvGrpSpPr>
        <p:grpSpPr>
          <a:xfrm>
            <a:off x="1532771" y="2291643"/>
            <a:ext cx="1295909" cy="1295909"/>
            <a:chOff x="1764687" y="2291647"/>
            <a:chExt cx="1295909" cy="1295909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6C970FE-4FFB-979A-B552-C4F447A23D6E}"/>
                </a:ext>
              </a:extLst>
            </p:cNvPr>
            <p:cNvSpPr/>
            <p:nvPr/>
          </p:nvSpPr>
          <p:spPr>
            <a:xfrm>
              <a:off x="1764687" y="2291647"/>
              <a:ext cx="1295909" cy="1295909"/>
            </a:xfrm>
            <a:prstGeom prst="ellipse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Rectangle 9" descr="Brain in head">
              <a:extLst>
                <a:ext uri="{FF2B5EF4-FFF2-40B4-BE49-F238E27FC236}">
                  <a16:creationId xmlns:a16="http://schemas.microsoft.com/office/drawing/2014/main" id="{A1F810A0-94A9-BA6E-D122-F959CF070A29}"/>
                </a:ext>
              </a:extLst>
            </p:cNvPr>
            <p:cNvSpPr/>
            <p:nvPr/>
          </p:nvSpPr>
          <p:spPr>
            <a:xfrm>
              <a:off x="2036827" y="2563787"/>
              <a:ext cx="751627" cy="751627"/>
            </a:xfrm>
            <a:prstGeom prst="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1594F8-4894-31BC-05F9-20FD283E073F}"/>
              </a:ext>
            </a:extLst>
          </p:cNvPr>
          <p:cNvGrpSpPr/>
          <p:nvPr/>
        </p:nvGrpSpPr>
        <p:grpSpPr>
          <a:xfrm>
            <a:off x="6076760" y="2291643"/>
            <a:ext cx="1295909" cy="1295909"/>
            <a:chOff x="5812228" y="2291645"/>
            <a:chExt cx="1295909" cy="1295909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DAF7A4A-86D3-A9AB-9ADE-A80AABEAD478}"/>
                </a:ext>
              </a:extLst>
            </p:cNvPr>
            <p:cNvSpPr/>
            <p:nvPr/>
          </p:nvSpPr>
          <p:spPr>
            <a:xfrm>
              <a:off x="5812228" y="2291645"/>
              <a:ext cx="1295909" cy="1295909"/>
            </a:xfrm>
            <a:prstGeom prst="ellipse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Rectangle 11" descr="Run">
              <a:extLst>
                <a:ext uri="{FF2B5EF4-FFF2-40B4-BE49-F238E27FC236}">
                  <a16:creationId xmlns:a16="http://schemas.microsoft.com/office/drawing/2014/main" id="{D1E22FB9-1D7A-1BDA-D0C0-2D93ABA1274C}"/>
                </a:ext>
              </a:extLst>
            </p:cNvPr>
            <p:cNvSpPr/>
            <p:nvPr/>
          </p:nvSpPr>
          <p:spPr>
            <a:xfrm>
              <a:off x="6084368" y="2563787"/>
              <a:ext cx="751627" cy="751627"/>
            </a:xfrm>
            <a:prstGeom prst="rect">
              <a:avLst/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2719AA6-59F7-DB10-68A2-4A89F62722DF}"/>
              </a:ext>
            </a:extLst>
          </p:cNvPr>
          <p:cNvGrpSpPr/>
          <p:nvPr/>
        </p:nvGrpSpPr>
        <p:grpSpPr>
          <a:xfrm>
            <a:off x="1532771" y="4180623"/>
            <a:ext cx="1295909" cy="1295909"/>
            <a:chOff x="1764687" y="4180627"/>
            <a:chExt cx="1295909" cy="1295909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78041AD-B485-6CE0-1725-C408A04C7145}"/>
                </a:ext>
              </a:extLst>
            </p:cNvPr>
            <p:cNvSpPr/>
            <p:nvPr/>
          </p:nvSpPr>
          <p:spPr>
            <a:xfrm>
              <a:off x="1764687" y="4180627"/>
              <a:ext cx="1295909" cy="1295909"/>
            </a:xfrm>
            <a:prstGeom prst="ellipse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Rectangle 13" descr="Cloud Computing">
              <a:extLst>
                <a:ext uri="{FF2B5EF4-FFF2-40B4-BE49-F238E27FC236}">
                  <a16:creationId xmlns:a16="http://schemas.microsoft.com/office/drawing/2014/main" id="{47ED57D6-F0EF-62B2-66C3-7805121A0FA0}"/>
                </a:ext>
              </a:extLst>
            </p:cNvPr>
            <p:cNvSpPr/>
            <p:nvPr/>
          </p:nvSpPr>
          <p:spPr>
            <a:xfrm>
              <a:off x="2036826" y="4452767"/>
              <a:ext cx="751627" cy="751627"/>
            </a:xfrm>
            <a:prstGeom prst="rect">
              <a:avLst/>
            </a:prstGeom>
            <a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B5FCCA9-3C2B-AAD0-7714-299FC6943BD0}"/>
              </a:ext>
            </a:extLst>
          </p:cNvPr>
          <p:cNvGrpSpPr/>
          <p:nvPr/>
        </p:nvGrpSpPr>
        <p:grpSpPr>
          <a:xfrm>
            <a:off x="6076758" y="4180623"/>
            <a:ext cx="1295909" cy="1295909"/>
            <a:chOff x="5812226" y="4180625"/>
            <a:chExt cx="1295909" cy="1295909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59AD3FA-1572-E924-22A9-5E6185454DCE}"/>
                </a:ext>
              </a:extLst>
            </p:cNvPr>
            <p:cNvSpPr/>
            <p:nvPr/>
          </p:nvSpPr>
          <p:spPr>
            <a:xfrm>
              <a:off x="5812226" y="4180625"/>
              <a:ext cx="1295909" cy="1295909"/>
            </a:xfrm>
            <a:prstGeom prst="ellipse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16" descr="Checkmark">
              <a:extLst>
                <a:ext uri="{FF2B5EF4-FFF2-40B4-BE49-F238E27FC236}">
                  <a16:creationId xmlns:a16="http://schemas.microsoft.com/office/drawing/2014/main" id="{F29D6BB6-D9DC-122B-CF87-63E47CBCBEED}"/>
                </a:ext>
              </a:extLst>
            </p:cNvPr>
            <p:cNvSpPr/>
            <p:nvPr/>
          </p:nvSpPr>
          <p:spPr>
            <a:xfrm>
              <a:off x="6084366" y="4452765"/>
              <a:ext cx="751627" cy="751627"/>
            </a:xfrm>
            <a:prstGeom prst="rect">
              <a:avLst/>
            </a:prstGeom>
            <a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8E253A5-68AF-D4E0-6546-15B9AEAC4B51}"/>
              </a:ext>
            </a:extLst>
          </p:cNvPr>
          <p:cNvGrpSpPr/>
          <p:nvPr/>
        </p:nvGrpSpPr>
        <p:grpSpPr>
          <a:xfrm>
            <a:off x="2976487" y="2291643"/>
            <a:ext cx="3054644" cy="1295909"/>
            <a:chOff x="1690499" y="373784"/>
            <a:chExt cx="3054644" cy="129590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8C0B88A-F142-3338-7110-1CC6A6636FE0}"/>
                </a:ext>
              </a:extLst>
            </p:cNvPr>
            <p:cNvSpPr/>
            <p:nvPr/>
          </p:nvSpPr>
          <p:spPr>
            <a:xfrm>
              <a:off x="1690499" y="373784"/>
              <a:ext cx="3054644" cy="129590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BDE06AA-EF39-B6FC-8DB6-24B35C10CA01}"/>
                </a:ext>
              </a:extLst>
            </p:cNvPr>
            <p:cNvSpPr txBox="1"/>
            <p:nvPr/>
          </p:nvSpPr>
          <p:spPr>
            <a:xfrm>
              <a:off x="1690499" y="373784"/>
              <a:ext cx="3054644" cy="12959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400" kern="1200" dirty="0"/>
                <a:t>Learn &amp; apply </a:t>
              </a:r>
              <a:br>
                <a:rPr lang="en-GB" sz="2400" kern="1200" dirty="0"/>
              </a:br>
              <a:r>
                <a:rPr lang="en-GB" sz="2400" kern="1200" dirty="0"/>
                <a:t>new AI skills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0A407BB-F18B-7D86-AFBD-C410A0FD2968}"/>
              </a:ext>
            </a:extLst>
          </p:cNvPr>
          <p:cNvGrpSpPr/>
          <p:nvPr/>
        </p:nvGrpSpPr>
        <p:grpSpPr>
          <a:xfrm>
            <a:off x="7372667" y="2291643"/>
            <a:ext cx="3293501" cy="1295911"/>
            <a:chOff x="1690499" y="373782"/>
            <a:chExt cx="3293501" cy="129591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C551678-D192-E672-EC02-B372D1A7313F}"/>
                </a:ext>
              </a:extLst>
            </p:cNvPr>
            <p:cNvSpPr/>
            <p:nvPr/>
          </p:nvSpPr>
          <p:spPr>
            <a:xfrm>
              <a:off x="1690499" y="373784"/>
              <a:ext cx="3054644" cy="129590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C64E8EB-1940-369E-9ACA-9088C6F40639}"/>
                </a:ext>
              </a:extLst>
            </p:cNvPr>
            <p:cNvSpPr txBox="1"/>
            <p:nvPr/>
          </p:nvSpPr>
          <p:spPr>
            <a:xfrm>
              <a:off x="1929356" y="373782"/>
              <a:ext cx="3054644" cy="12959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>
                <a:lnSpc>
                  <a:spcPct val="100000"/>
                </a:lnSpc>
              </a:pPr>
              <a:r>
                <a:rPr lang="en-GB" sz="2400" dirty="0"/>
                <a:t>Manage AI-assisted content productivity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39E326E-FD0D-BDD6-1FA1-3177E3BBC2B9}"/>
              </a:ext>
            </a:extLst>
          </p:cNvPr>
          <p:cNvGrpSpPr/>
          <p:nvPr/>
        </p:nvGrpSpPr>
        <p:grpSpPr>
          <a:xfrm>
            <a:off x="2976487" y="4180623"/>
            <a:ext cx="3054644" cy="1295909"/>
            <a:chOff x="1690499" y="373784"/>
            <a:chExt cx="3054644" cy="129590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CC35896-C42A-C9EF-5DA4-44822938728E}"/>
                </a:ext>
              </a:extLst>
            </p:cNvPr>
            <p:cNvSpPr/>
            <p:nvPr/>
          </p:nvSpPr>
          <p:spPr>
            <a:xfrm>
              <a:off x="1690499" y="373784"/>
              <a:ext cx="3054644" cy="129590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5D92906-05DE-4BB7-3037-313960E8248B}"/>
                </a:ext>
              </a:extLst>
            </p:cNvPr>
            <p:cNvSpPr txBox="1"/>
            <p:nvPr/>
          </p:nvSpPr>
          <p:spPr>
            <a:xfrm>
              <a:off x="1690499" y="373784"/>
              <a:ext cx="3054644" cy="12959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>
                <a:lnSpc>
                  <a:spcPct val="100000"/>
                </a:lnSpc>
              </a:pPr>
              <a:r>
                <a:rPr lang="en-US" sz="2400" dirty="0"/>
                <a:t>Validate AI accuracy </a:t>
              </a:r>
              <a:br>
                <a:rPr lang="en-US" sz="2400" dirty="0"/>
              </a:br>
              <a:r>
                <a:rPr lang="en-US" sz="2400" dirty="0"/>
                <a:t>&amp; compliance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999AC03-0495-3A33-F096-94A9D01D4B55}"/>
              </a:ext>
            </a:extLst>
          </p:cNvPr>
          <p:cNvGrpSpPr/>
          <p:nvPr/>
        </p:nvGrpSpPr>
        <p:grpSpPr>
          <a:xfrm>
            <a:off x="7520474" y="4180623"/>
            <a:ext cx="3054644" cy="1295909"/>
            <a:chOff x="1690499" y="373784"/>
            <a:chExt cx="3054644" cy="1295909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7796080-6BC3-CEE9-EEEF-D38338E16FFC}"/>
                </a:ext>
              </a:extLst>
            </p:cNvPr>
            <p:cNvSpPr/>
            <p:nvPr/>
          </p:nvSpPr>
          <p:spPr>
            <a:xfrm>
              <a:off x="1690499" y="373784"/>
              <a:ext cx="3054644" cy="129590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52E878B-AA27-6D1B-E344-01947B0FF9CF}"/>
                </a:ext>
              </a:extLst>
            </p:cNvPr>
            <p:cNvSpPr txBox="1"/>
            <p:nvPr/>
          </p:nvSpPr>
          <p:spPr>
            <a:xfrm>
              <a:off x="1690499" y="373784"/>
              <a:ext cx="3054644" cy="12959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>
                <a:lnSpc>
                  <a:spcPct val="100000"/>
                </a:lnSpc>
              </a:pPr>
              <a:r>
                <a:rPr lang="en-GB" sz="2400" dirty="0"/>
                <a:t>Ensure AI ethicacy </a:t>
              </a:r>
              <a:br>
                <a:rPr lang="en-GB" sz="2400" dirty="0"/>
              </a:br>
              <a:r>
                <a:rPr lang="en-GB" sz="2400" dirty="0"/>
                <a:t>&amp; transparency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5929212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34BBF7-E18E-107E-C40F-C156DAE034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F0D62E1-410A-B06A-A33D-E40A6E1E4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019560-8210-3AFD-A2AE-7DB620CEA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6058" y="523684"/>
            <a:ext cx="3372529" cy="5055904"/>
          </a:xfrm>
        </p:spPr>
        <p:txBody>
          <a:bodyPr anchor="ctr">
            <a:normAutofit/>
          </a:bodyPr>
          <a:lstStyle/>
          <a:p>
            <a:r>
              <a:rPr kumimoji="0" lang="en-GB" sz="4400" b="0" i="0" u="none" strike="noStrike" kern="1200" cap="none" spc="-5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Why Healthcare Content </a:t>
            </a:r>
            <a:r>
              <a:rPr lang="en-GB" sz="4400" b="0" dirty="0">
                <a:latin typeface="Calibri Light" panose="020F0302020204030204"/>
              </a:rPr>
              <a:t>Still Needs the Human Touch</a:t>
            </a:r>
            <a:endParaRPr kumimoji="0" lang="en-GB" sz="4400" b="0" i="0" u="none" strike="noStrike" kern="1200" cap="none" spc="-5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F40CF11-C5F4-FCC2-7E23-EBD9509D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56978" y="1791298"/>
            <a:ext cx="0" cy="27432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62C319CD-D5C9-4B84-7670-026B4F7FC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9CAAB30-3BDC-8CC7-55C4-D9FA33F6C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E89A3DA-9969-A0FA-67C5-8917AD254A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7114729"/>
              </p:ext>
            </p:extLst>
          </p:nvPr>
        </p:nvGraphicFramePr>
        <p:xfrm>
          <a:off x="633413" y="639763"/>
          <a:ext cx="6910387" cy="5051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7061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6EF7397-D839-42FA-A28C-804E5FDC5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06EF7397-D839-42FA-A28C-804E5FDC5E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674AFBA-170D-427D-9C80-9D2AFBA39B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A674AFBA-170D-427D-9C80-9D2AFBA39B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8BDEB1E-2012-465C-99B5-7C74792A9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graphicEl>
                                              <a:dgm id="{D8BDEB1E-2012-465C-99B5-7C74792A9C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46EE0A-ED22-4712-9BFC-047572E319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5546EE0A-ED22-4712-9BFC-047572E319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6E02441-181F-4F83-B868-000291A00E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46E02441-181F-4F83-B868-000291A00E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98DD09D-E95B-4C5D-918C-F541A478D8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graphicEl>
                                              <a:dgm id="{698DD09D-E95B-4C5D-918C-F541A478D8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7E7B762-77CA-4C52-A5BC-96D585C251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graphicEl>
                                              <a:dgm id="{77E7B762-77CA-4C52-A5BC-96D585C251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136C0E0-3C90-4154-B762-FE77B3EF02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1136C0E0-3C90-4154-B762-FE77B3EF02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F99683B-C409-45DD-BAE4-C0B0CF47C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graphicEl>
                                              <a:dgm id="{9F99683B-C409-45DD-BAE4-C0B0CF47CF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3D1EC57-2FCB-4251-BAB1-3992CA386D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>
                                            <p:graphicEl>
                                              <a:dgm id="{63D1EC57-2FCB-4251-BAB1-3992CA386D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600FA49-A37B-4E7C-AF99-2D8335A441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7600FA49-A37B-4E7C-AF99-2D8335A441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5358A85-4A3A-45A7-AD1F-0B5B645FD2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>
                                            <p:graphicEl>
                                              <a:dgm id="{25358A85-4A3A-45A7-AD1F-0B5B645FD2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99000"/>
                <a:satMod val="140000"/>
              </a:schemeClr>
            </a:gs>
            <a:gs pos="65000">
              <a:schemeClr val="bg2">
                <a:tint val="100000"/>
                <a:shade val="80000"/>
                <a:satMod val="130000"/>
              </a:schemeClr>
            </a:gs>
            <a:gs pos="100000">
              <a:schemeClr val="bg2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computer screen&#10;&#10;AI-generated content may be incorrect.">
            <a:extLst>
              <a:ext uri="{FF2B5EF4-FFF2-40B4-BE49-F238E27FC236}">
                <a16:creationId xmlns:a16="http://schemas.microsoft.com/office/drawing/2014/main" id="{27C6A5FA-71AF-B408-B32A-9683205C8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8789"/>
            <a:ext cx="12299324" cy="6596073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21D53CA0-FDE7-4B62-AE74-A671E6B82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6FA22A8-DAD2-4DBF-BCF6-AA00E9D83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8CF2381-9166-48DC-8859-93B6A58939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406BF29-7BF0-ECDD-FA8C-582941E23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17898"/>
            <a:ext cx="12299324" cy="3566160"/>
          </a:xfr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Integrating AI into Your Freelance Services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268177E-1445-4DCF-955D-1CAE9B76F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2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85D52B88-A4AE-4B06-AEFC-8E492B903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FD6FA94-0FE6-4CC5-BC1A-1F4780CDA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919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F12364-7A35-CA74-CE47-62B0041EEE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handshake of a robot and a human hand&#10;&#10;AI-generated content may be incorrect.">
            <a:extLst>
              <a:ext uri="{FF2B5EF4-FFF2-40B4-BE49-F238E27FC236}">
                <a16:creationId xmlns:a16="http://schemas.microsoft.com/office/drawing/2014/main" id="{A3835585-9095-A54E-7C7F-E656D3857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0785" y="1871492"/>
            <a:ext cx="3098983" cy="4249746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B3539F60-099E-AE4F-9464-AAD96FFB4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1623060"/>
            <a:ext cx="5978525" cy="3634740"/>
          </a:xfrm>
        </p:spPr>
        <p:txBody>
          <a:bodyPr anchor="ctr">
            <a:normAutofit/>
          </a:bodyPr>
          <a:lstStyle/>
          <a:p>
            <a:r>
              <a:rPr lang="en-GB" sz="6600" b="0" dirty="0"/>
              <a:t>Start  Collaborating </a:t>
            </a:r>
            <a:br>
              <a:rPr lang="en-GB" sz="6600" b="0" dirty="0"/>
            </a:br>
            <a:r>
              <a:rPr lang="en-GB" sz="6600" b="0" dirty="0"/>
              <a:t>with AI</a:t>
            </a:r>
          </a:p>
        </p:txBody>
      </p:sp>
    </p:spTree>
    <p:extLst>
      <p:ext uri="{BB962C8B-B14F-4D97-AF65-F5344CB8AC3E}">
        <p14:creationId xmlns:p14="http://schemas.microsoft.com/office/powerpoint/2010/main" val="34958165"/>
      </p:ext>
    </p:extLst>
  </p:cSld>
  <p:clrMapOvr>
    <a:masterClrMapping/>
  </p:clrMapOvr>
  <p:transition spd="slow">
    <p:wipe dir="d"/>
  </p:transition>
</p:sld>
</file>

<file path=ppt/theme/theme1.xml><?xml version="1.0" encoding="utf-8"?>
<a:theme xmlns:a="http://schemas.openxmlformats.org/drawingml/2006/main" name="Retrospect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7182</TotalTime>
  <Words>1377</Words>
  <Application>Microsoft Office PowerPoint</Application>
  <PresentationFormat>Widescreen</PresentationFormat>
  <Paragraphs>183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Aptos</vt:lpstr>
      <vt:lpstr>Arial</vt:lpstr>
      <vt:lpstr>Calibri</vt:lpstr>
      <vt:lpstr>Calibri Light</vt:lpstr>
      <vt:lpstr>Symbol</vt:lpstr>
      <vt:lpstr>Wingdings</vt:lpstr>
      <vt:lpstr>Retrospect</vt:lpstr>
      <vt:lpstr>  New AI Opportunities for Freelance MedComms  Writers </vt:lpstr>
      <vt:lpstr>How AI is  Reshaping Freelance  Medical Healthcare Writing</vt:lpstr>
      <vt:lpstr> AI Limitations vs Human Strengths </vt:lpstr>
      <vt:lpstr>2026 Freelance Market: Supply &amp; Demand</vt:lpstr>
      <vt:lpstr>MedComms Workbook* 2024 vs 2025 (YTD)</vt:lpstr>
      <vt:lpstr>AI Sets New Standards  for Freelance Medical Writers  </vt:lpstr>
      <vt:lpstr>Why Healthcare Content Still Needs the Human Touch</vt:lpstr>
      <vt:lpstr>Integrating AI into Your Freelance Services</vt:lpstr>
      <vt:lpstr>Start  Collaborating  with AI</vt:lpstr>
      <vt:lpstr>Get Fluent in AI MedComms Tools</vt:lpstr>
      <vt:lpstr>Define &amp; Deepen Your Healthcare Niche</vt:lpstr>
      <vt:lpstr> Strongest Growing Freelance Niches</vt:lpstr>
      <vt:lpstr>Build Your Client Trust with AI Transparency</vt:lpstr>
      <vt:lpstr>Shift from a Content Producer to a Specialist </vt:lpstr>
      <vt:lpstr>Optimise AI as an Efficiency Tool</vt:lpstr>
      <vt:lpstr>Promote Your Integrated AI-Human Services</vt:lpstr>
      <vt:lpstr> Keep Adapting Your Skills  Beyond AI </vt:lpstr>
      <vt:lpstr>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Yasin Arafat</dc:creator>
  <cp:lastModifiedBy>Corinne Swainger</cp:lastModifiedBy>
  <cp:revision>645</cp:revision>
  <cp:lastPrinted>2025-12-15T08:06:30Z</cp:lastPrinted>
  <dcterms:created xsi:type="dcterms:W3CDTF">2024-05-23T06:52:39Z</dcterms:created>
  <dcterms:modified xsi:type="dcterms:W3CDTF">2025-12-16T07:21:45Z</dcterms:modified>
</cp:coreProperties>
</file>